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6690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_TITLE_AND_VERTICAL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VERTICAL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 b="1" sz="4000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20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8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6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14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14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14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14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14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AD1B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EUFIM szeminárium</a:t>
            </a:r>
          </a:p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Értékbecslés és kisajátítás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Máté Miklós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612" y="1700212"/>
            <a:ext cx="5184775" cy="43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Az értékcsökkenés (écs) mértékét elsősorban a vonatkozó korlátozások határozzák meg, a művelhetőség és a jövedelmezőség korlátozása jelenti az értékcsökkenést. A korrekciós tényezők értékei függnek tehát a művelési ágtól, a létesítmény ingatlanon belüli elhelyezkedésétől. A művelési áganként eltérő korlátozások, eltérő mértékű értékcsökkenést eredményeznek. Az értékcsökkenés mértéknek számszerűsítése rendkívül jelentős kérdés. A kisajátítási értékek és a szolgalmi kártalanításként számított termelési többlet-költségek közötti kapcsolat, az alábbiakban felsorolt értékcsökkenést eredményezte művelési ágak szerint :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Erdő	10-15 %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Szántó, gyep	 30-40 %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Gyümölcsös, kert, szőlő 40-50 %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Lakó- és üdülőtelek 50-60 %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Kártalanítási szabályok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§ (1) Ha az ingatlan rendeltetését, használati módját a helyi építési szabályzat, illetőleg a szabályozási terv másként állapítja meg (övezeti előírások változása) vagy korlátozza (telekalakítási vagy építési tilalom), és ebből a tulajdonosnak, haszonélvezőnek kára származik, a tulajdonost, haszonélvezőt kártalanítás illeti meg.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(2) A kártalanítás összege az ingatlannak a korábbi rendeltetése alapján megállapítható régi és az új szabályozás eredményeként megállapítható új forgalmi értéke közötti különbözet.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Budapest II. kerület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5512" y="2349500"/>
            <a:ext cx="4754562" cy="3567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4140200" y="2781300"/>
            <a:ext cx="685800" cy="457200"/>
          </a:xfrm>
          <a:prstGeom prst="straightConnector1">
            <a:avLst/>
          </a:prstGeom>
          <a:noFill/>
          <a:ln cap="rnd" cmpd="sng" w="31750">
            <a:solidFill>
              <a:srgbClr val="FF0000"/>
            </a:solidFill>
            <a:prstDash val="solid"/>
            <a:miter lim="8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837" y="1649412"/>
            <a:ext cx="6410325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550" y="1143000"/>
            <a:ext cx="7561262" cy="444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Shape 151"/>
          <p:cNvGrpSpPr/>
          <p:nvPr/>
        </p:nvGrpSpPr>
        <p:grpSpPr>
          <a:xfrm>
            <a:off x="395287" y="3068637"/>
            <a:ext cx="8387284" cy="596062"/>
            <a:chOff x="0" y="0"/>
            <a:chExt cx="2997350" cy="2332125"/>
          </a:xfrm>
        </p:grpSpPr>
        <p:sp>
          <p:nvSpPr>
            <p:cNvPr id="152" name="Shape 152"/>
            <p:cNvSpPr/>
            <p:nvPr/>
          </p:nvSpPr>
          <p:spPr>
            <a:xfrm>
              <a:off x="187725" y="113525"/>
              <a:ext cx="1038450" cy="885750"/>
            </a:xfrm>
            <a:custGeom>
              <a:pathLst>
                <a:path extrusionOk="0" h="35430" w="41538">
                  <a:moveTo>
                    <a:pt x="17467" y="1397"/>
                  </a:moveTo>
                  <a:lnTo>
                    <a:pt x="17467" y="6371"/>
                  </a:lnTo>
                  <a:lnTo>
                    <a:pt x="18022" y="6371"/>
                  </a:lnTo>
                  <a:lnTo>
                    <a:pt x="18022" y="1397"/>
                  </a:lnTo>
                  <a:close/>
                  <a:moveTo>
                    <a:pt x="30308" y="0"/>
                  </a:moveTo>
                  <a:lnTo>
                    <a:pt x="29870" y="6405"/>
                  </a:lnTo>
                  <a:lnTo>
                    <a:pt x="30174" y="6405"/>
                  </a:lnTo>
                  <a:lnTo>
                    <a:pt x="30746" y="0"/>
                  </a:lnTo>
                  <a:close/>
                  <a:moveTo>
                    <a:pt x="35545" y="0"/>
                  </a:moveTo>
                  <a:lnTo>
                    <a:pt x="35107" y="6405"/>
                  </a:lnTo>
                  <a:lnTo>
                    <a:pt x="35411" y="6405"/>
                  </a:lnTo>
                  <a:lnTo>
                    <a:pt x="35983" y="0"/>
                  </a:lnTo>
                  <a:close/>
                  <a:moveTo>
                    <a:pt x="40978" y="8824"/>
                  </a:moveTo>
                  <a:lnTo>
                    <a:pt x="40978" y="15416"/>
                  </a:lnTo>
                  <a:lnTo>
                    <a:pt x="41538" y="15416"/>
                  </a:lnTo>
                  <a:lnTo>
                    <a:pt x="41538" y="8824"/>
                  </a:lnTo>
                  <a:close/>
                  <a:moveTo>
                    <a:pt x="6161" y="12418"/>
                  </a:moveTo>
                  <a:cubicBezTo>
                    <a:pt x="6260" y="12418"/>
                    <a:pt x="6341" y="12773"/>
                    <a:pt x="6402" y="13482"/>
                  </a:cubicBezTo>
                  <a:cubicBezTo>
                    <a:pt x="6464" y="14192"/>
                    <a:pt x="6494" y="15126"/>
                    <a:pt x="6494" y="16284"/>
                  </a:cubicBezTo>
                  <a:lnTo>
                    <a:pt x="5774" y="16284"/>
                  </a:lnTo>
                  <a:cubicBezTo>
                    <a:pt x="5790" y="15035"/>
                    <a:pt x="5832" y="14078"/>
                    <a:pt x="5899" y="13414"/>
                  </a:cubicBezTo>
                  <a:cubicBezTo>
                    <a:pt x="5966" y="12750"/>
                    <a:pt x="6054" y="12418"/>
                    <a:pt x="6161" y="12418"/>
                  </a:cubicBezTo>
                  <a:close/>
                  <a:moveTo>
                    <a:pt x="9402" y="12418"/>
                  </a:moveTo>
                  <a:cubicBezTo>
                    <a:pt x="9501" y="12418"/>
                    <a:pt x="9582" y="12773"/>
                    <a:pt x="9643" y="13482"/>
                  </a:cubicBezTo>
                  <a:cubicBezTo>
                    <a:pt x="9705" y="14192"/>
                    <a:pt x="9735" y="15126"/>
                    <a:pt x="9735" y="16284"/>
                  </a:cubicBezTo>
                  <a:lnTo>
                    <a:pt x="9015" y="16284"/>
                  </a:lnTo>
                  <a:cubicBezTo>
                    <a:pt x="9031" y="15035"/>
                    <a:pt x="9073" y="14078"/>
                    <a:pt x="9140" y="13414"/>
                  </a:cubicBezTo>
                  <a:cubicBezTo>
                    <a:pt x="9207" y="12750"/>
                    <a:pt x="9295" y="12418"/>
                    <a:pt x="9402" y="12418"/>
                  </a:cubicBezTo>
                  <a:close/>
                  <a:moveTo>
                    <a:pt x="30064" y="12418"/>
                  </a:moveTo>
                  <a:cubicBezTo>
                    <a:pt x="30163" y="12418"/>
                    <a:pt x="30244" y="12773"/>
                    <a:pt x="30305" y="13482"/>
                  </a:cubicBezTo>
                  <a:cubicBezTo>
                    <a:pt x="30367" y="14192"/>
                    <a:pt x="30397" y="15126"/>
                    <a:pt x="30397" y="16284"/>
                  </a:cubicBezTo>
                  <a:lnTo>
                    <a:pt x="29677" y="16284"/>
                  </a:lnTo>
                  <a:cubicBezTo>
                    <a:pt x="29693" y="15035"/>
                    <a:pt x="29735" y="14078"/>
                    <a:pt x="29802" y="13414"/>
                  </a:cubicBezTo>
                  <a:cubicBezTo>
                    <a:pt x="29869" y="12750"/>
                    <a:pt x="29957" y="12418"/>
                    <a:pt x="30064" y="12418"/>
                  </a:cubicBezTo>
                  <a:close/>
                  <a:moveTo>
                    <a:pt x="35301" y="12418"/>
                  </a:moveTo>
                  <a:cubicBezTo>
                    <a:pt x="35400" y="12418"/>
                    <a:pt x="35481" y="12773"/>
                    <a:pt x="35542" y="13482"/>
                  </a:cubicBezTo>
                  <a:cubicBezTo>
                    <a:pt x="35604" y="14192"/>
                    <a:pt x="35634" y="15126"/>
                    <a:pt x="35634" y="16284"/>
                  </a:cubicBezTo>
                  <a:lnTo>
                    <a:pt x="34914" y="16284"/>
                  </a:lnTo>
                  <a:cubicBezTo>
                    <a:pt x="34930" y="15035"/>
                    <a:pt x="34972" y="14078"/>
                    <a:pt x="35039" y="13414"/>
                  </a:cubicBezTo>
                  <a:cubicBezTo>
                    <a:pt x="35106" y="12750"/>
                    <a:pt x="35194" y="12418"/>
                    <a:pt x="35301" y="12418"/>
                  </a:cubicBezTo>
                  <a:close/>
                  <a:moveTo>
                    <a:pt x="39566" y="12418"/>
                  </a:moveTo>
                  <a:cubicBezTo>
                    <a:pt x="39665" y="12418"/>
                    <a:pt x="39746" y="12773"/>
                    <a:pt x="39807" y="13482"/>
                  </a:cubicBezTo>
                  <a:cubicBezTo>
                    <a:pt x="39869" y="14192"/>
                    <a:pt x="39899" y="15126"/>
                    <a:pt x="39899" y="16284"/>
                  </a:cubicBezTo>
                  <a:lnTo>
                    <a:pt x="39179" y="16284"/>
                  </a:lnTo>
                  <a:cubicBezTo>
                    <a:pt x="39195" y="15035"/>
                    <a:pt x="39237" y="14078"/>
                    <a:pt x="39304" y="13414"/>
                  </a:cubicBezTo>
                  <a:cubicBezTo>
                    <a:pt x="39371" y="12750"/>
                    <a:pt x="39459" y="12418"/>
                    <a:pt x="39566" y="12418"/>
                  </a:cubicBezTo>
                  <a:close/>
                  <a:moveTo>
                    <a:pt x="1214" y="8432"/>
                  </a:moveTo>
                  <a:lnTo>
                    <a:pt x="1531" y="18550"/>
                  </a:lnTo>
                  <a:lnTo>
                    <a:pt x="897" y="18550"/>
                  </a:lnTo>
                  <a:lnTo>
                    <a:pt x="1214" y="8432"/>
                  </a:lnTo>
                  <a:close/>
                  <a:moveTo>
                    <a:pt x="22601" y="12792"/>
                  </a:moveTo>
                  <a:cubicBezTo>
                    <a:pt x="22717" y="12792"/>
                    <a:pt x="22807" y="13258"/>
                    <a:pt x="22871" y="14189"/>
                  </a:cubicBezTo>
                  <a:cubicBezTo>
                    <a:pt x="22935" y="15120"/>
                    <a:pt x="22967" y="16438"/>
                    <a:pt x="22967" y="18141"/>
                  </a:cubicBezTo>
                  <a:cubicBezTo>
                    <a:pt x="22967" y="19833"/>
                    <a:pt x="22935" y="21144"/>
                    <a:pt x="22871" y="22076"/>
                  </a:cubicBezTo>
                  <a:cubicBezTo>
                    <a:pt x="22807" y="23007"/>
                    <a:pt x="22717" y="23472"/>
                    <a:pt x="22601" y="23472"/>
                  </a:cubicBezTo>
                  <a:cubicBezTo>
                    <a:pt x="22482" y="23472"/>
                    <a:pt x="22392" y="23021"/>
                    <a:pt x="22330" y="22118"/>
                  </a:cubicBezTo>
                  <a:cubicBezTo>
                    <a:pt x="22268" y="21215"/>
                    <a:pt x="22237" y="19890"/>
                    <a:pt x="22237" y="18141"/>
                  </a:cubicBezTo>
                  <a:cubicBezTo>
                    <a:pt x="22237" y="16438"/>
                    <a:pt x="22269" y="15120"/>
                    <a:pt x="22333" y="14189"/>
                  </a:cubicBezTo>
                  <a:cubicBezTo>
                    <a:pt x="22397" y="13258"/>
                    <a:pt x="22486" y="12792"/>
                    <a:pt x="22601" y="12792"/>
                  </a:cubicBezTo>
                  <a:close/>
                  <a:moveTo>
                    <a:pt x="24885" y="12724"/>
                  </a:moveTo>
                  <a:cubicBezTo>
                    <a:pt x="25006" y="12724"/>
                    <a:pt x="25098" y="13210"/>
                    <a:pt x="25163" y="14181"/>
                  </a:cubicBezTo>
                  <a:cubicBezTo>
                    <a:pt x="25227" y="15152"/>
                    <a:pt x="25259" y="16551"/>
                    <a:pt x="25259" y="18379"/>
                  </a:cubicBezTo>
                  <a:cubicBezTo>
                    <a:pt x="25259" y="20208"/>
                    <a:pt x="25227" y="21607"/>
                    <a:pt x="25163" y="22578"/>
                  </a:cubicBezTo>
                  <a:cubicBezTo>
                    <a:pt x="25098" y="23549"/>
                    <a:pt x="25006" y="24034"/>
                    <a:pt x="24885" y="24034"/>
                  </a:cubicBezTo>
                  <a:cubicBezTo>
                    <a:pt x="24762" y="24034"/>
                    <a:pt x="24668" y="23549"/>
                    <a:pt x="24604" y="22578"/>
                  </a:cubicBezTo>
                  <a:cubicBezTo>
                    <a:pt x="24539" y="21607"/>
                    <a:pt x="24507" y="20208"/>
                    <a:pt x="24507" y="18379"/>
                  </a:cubicBezTo>
                  <a:cubicBezTo>
                    <a:pt x="24507" y="16551"/>
                    <a:pt x="24539" y="15152"/>
                    <a:pt x="24604" y="14181"/>
                  </a:cubicBezTo>
                  <a:cubicBezTo>
                    <a:pt x="24668" y="13210"/>
                    <a:pt x="24762" y="12724"/>
                    <a:pt x="24885" y="12724"/>
                  </a:cubicBezTo>
                  <a:close/>
                  <a:moveTo>
                    <a:pt x="16390" y="19316"/>
                  </a:moveTo>
                  <a:lnTo>
                    <a:pt x="16390" y="20014"/>
                  </a:lnTo>
                  <a:cubicBezTo>
                    <a:pt x="16390" y="21252"/>
                    <a:pt x="16355" y="22283"/>
                    <a:pt x="16283" y="23106"/>
                  </a:cubicBezTo>
                  <a:cubicBezTo>
                    <a:pt x="16212" y="23929"/>
                    <a:pt x="16124" y="24341"/>
                    <a:pt x="16020" y="24341"/>
                  </a:cubicBezTo>
                  <a:cubicBezTo>
                    <a:pt x="15936" y="24341"/>
                    <a:pt x="15871" y="24122"/>
                    <a:pt x="15824" y="23685"/>
                  </a:cubicBezTo>
                  <a:cubicBezTo>
                    <a:pt x="15777" y="23248"/>
                    <a:pt x="15753" y="22643"/>
                    <a:pt x="15753" y="21871"/>
                  </a:cubicBezTo>
                  <a:cubicBezTo>
                    <a:pt x="15753" y="21031"/>
                    <a:pt x="15782" y="20395"/>
                    <a:pt x="15841" y="19963"/>
                  </a:cubicBezTo>
                  <a:cubicBezTo>
                    <a:pt x="15899" y="19532"/>
                    <a:pt x="15986" y="19316"/>
                    <a:pt x="16102" y="19316"/>
                  </a:cubicBezTo>
                  <a:close/>
                  <a:moveTo>
                    <a:pt x="20709" y="19316"/>
                  </a:moveTo>
                  <a:lnTo>
                    <a:pt x="20709" y="20014"/>
                  </a:lnTo>
                  <a:cubicBezTo>
                    <a:pt x="20709" y="21252"/>
                    <a:pt x="20674" y="22283"/>
                    <a:pt x="20602" y="23106"/>
                  </a:cubicBezTo>
                  <a:cubicBezTo>
                    <a:pt x="20531" y="23929"/>
                    <a:pt x="20443" y="24341"/>
                    <a:pt x="20339" y="24341"/>
                  </a:cubicBezTo>
                  <a:cubicBezTo>
                    <a:pt x="20255" y="24341"/>
                    <a:pt x="20190" y="24122"/>
                    <a:pt x="20143" y="23685"/>
                  </a:cubicBezTo>
                  <a:cubicBezTo>
                    <a:pt x="20096" y="23248"/>
                    <a:pt x="20072" y="22643"/>
                    <a:pt x="20072" y="21871"/>
                  </a:cubicBezTo>
                  <a:cubicBezTo>
                    <a:pt x="20072" y="21031"/>
                    <a:pt x="20101" y="20395"/>
                    <a:pt x="20160" y="19963"/>
                  </a:cubicBezTo>
                  <a:cubicBezTo>
                    <a:pt x="20218" y="19532"/>
                    <a:pt x="20305" y="19316"/>
                    <a:pt x="20421" y="19316"/>
                  </a:cubicBezTo>
                  <a:close/>
                  <a:moveTo>
                    <a:pt x="858" y="2470"/>
                  </a:moveTo>
                  <a:lnTo>
                    <a:pt x="1" y="27901"/>
                  </a:lnTo>
                  <a:lnTo>
                    <a:pt x="601" y="27901"/>
                  </a:lnTo>
                  <a:lnTo>
                    <a:pt x="748" y="23268"/>
                  </a:lnTo>
                  <a:lnTo>
                    <a:pt x="1681" y="23268"/>
                  </a:lnTo>
                  <a:lnTo>
                    <a:pt x="1827" y="27901"/>
                  </a:lnTo>
                  <a:lnTo>
                    <a:pt x="2427" y="27901"/>
                  </a:lnTo>
                  <a:lnTo>
                    <a:pt x="1569" y="2470"/>
                  </a:lnTo>
                  <a:close/>
                  <a:moveTo>
                    <a:pt x="3865" y="3407"/>
                  </a:moveTo>
                  <a:lnTo>
                    <a:pt x="3865" y="8824"/>
                  </a:lnTo>
                  <a:lnTo>
                    <a:pt x="3589" y="8824"/>
                  </a:lnTo>
                  <a:lnTo>
                    <a:pt x="3589" y="13184"/>
                  </a:lnTo>
                  <a:lnTo>
                    <a:pt x="3865" y="13184"/>
                  </a:lnTo>
                  <a:lnTo>
                    <a:pt x="3865" y="21275"/>
                  </a:lnTo>
                  <a:cubicBezTo>
                    <a:pt x="3865" y="23682"/>
                    <a:pt x="3911" y="25388"/>
                    <a:pt x="4002" y="26393"/>
                  </a:cubicBezTo>
                  <a:cubicBezTo>
                    <a:pt x="4094" y="27398"/>
                    <a:pt x="4249" y="27901"/>
                    <a:pt x="4468" y="27901"/>
                  </a:cubicBezTo>
                  <a:lnTo>
                    <a:pt x="4944" y="27901"/>
                  </a:lnTo>
                  <a:lnTo>
                    <a:pt x="4944" y="23540"/>
                  </a:lnTo>
                  <a:lnTo>
                    <a:pt x="4659" y="23540"/>
                  </a:lnTo>
                  <a:cubicBezTo>
                    <a:pt x="4564" y="23540"/>
                    <a:pt x="4500" y="23384"/>
                    <a:pt x="4468" y="23072"/>
                  </a:cubicBezTo>
                  <a:cubicBezTo>
                    <a:pt x="4436" y="22760"/>
                    <a:pt x="4420" y="22161"/>
                    <a:pt x="4420" y="21275"/>
                  </a:cubicBezTo>
                  <a:lnTo>
                    <a:pt x="4420" y="13184"/>
                  </a:lnTo>
                  <a:lnTo>
                    <a:pt x="4992" y="13184"/>
                  </a:lnTo>
                  <a:lnTo>
                    <a:pt x="4992" y="8824"/>
                  </a:lnTo>
                  <a:lnTo>
                    <a:pt x="4420" y="8824"/>
                  </a:lnTo>
                  <a:lnTo>
                    <a:pt x="4420" y="3407"/>
                  </a:lnTo>
                  <a:close/>
                  <a:moveTo>
                    <a:pt x="7485" y="1397"/>
                  </a:moveTo>
                  <a:lnTo>
                    <a:pt x="7485" y="27901"/>
                  </a:lnTo>
                  <a:lnTo>
                    <a:pt x="8040" y="27901"/>
                  </a:lnTo>
                  <a:lnTo>
                    <a:pt x="8040" y="1397"/>
                  </a:lnTo>
                  <a:close/>
                  <a:moveTo>
                    <a:pt x="10726" y="1397"/>
                  </a:moveTo>
                  <a:lnTo>
                    <a:pt x="10726" y="27901"/>
                  </a:lnTo>
                  <a:lnTo>
                    <a:pt x="11281" y="27901"/>
                  </a:lnTo>
                  <a:lnTo>
                    <a:pt x="11281" y="19946"/>
                  </a:lnTo>
                  <a:lnTo>
                    <a:pt x="11958" y="27901"/>
                  </a:lnTo>
                  <a:lnTo>
                    <a:pt x="12631" y="27901"/>
                  </a:lnTo>
                  <a:lnTo>
                    <a:pt x="11716" y="17579"/>
                  </a:lnTo>
                  <a:lnTo>
                    <a:pt x="12564" y="8824"/>
                  </a:lnTo>
                  <a:lnTo>
                    <a:pt x="11919" y="8824"/>
                  </a:lnTo>
                  <a:lnTo>
                    <a:pt x="11281" y="15824"/>
                  </a:lnTo>
                  <a:lnTo>
                    <a:pt x="11281" y="1397"/>
                  </a:lnTo>
                  <a:close/>
                  <a:moveTo>
                    <a:pt x="14661" y="1397"/>
                  </a:moveTo>
                  <a:cubicBezTo>
                    <a:pt x="14439" y="1397"/>
                    <a:pt x="14276" y="1894"/>
                    <a:pt x="14171" y="2888"/>
                  </a:cubicBezTo>
                  <a:cubicBezTo>
                    <a:pt x="14065" y="3881"/>
                    <a:pt x="14012" y="5417"/>
                    <a:pt x="14012" y="7495"/>
                  </a:cubicBezTo>
                  <a:lnTo>
                    <a:pt x="14012" y="8824"/>
                  </a:lnTo>
                  <a:lnTo>
                    <a:pt x="13737" y="8824"/>
                  </a:lnTo>
                  <a:lnTo>
                    <a:pt x="13737" y="13184"/>
                  </a:lnTo>
                  <a:lnTo>
                    <a:pt x="14012" y="13184"/>
                  </a:lnTo>
                  <a:lnTo>
                    <a:pt x="14012" y="27901"/>
                  </a:lnTo>
                  <a:lnTo>
                    <a:pt x="14567" y="27901"/>
                  </a:lnTo>
                  <a:lnTo>
                    <a:pt x="14567" y="13184"/>
                  </a:lnTo>
                  <a:lnTo>
                    <a:pt x="15042" y="13184"/>
                  </a:lnTo>
                  <a:lnTo>
                    <a:pt x="15042" y="8824"/>
                  </a:lnTo>
                  <a:lnTo>
                    <a:pt x="14567" y="8824"/>
                  </a:lnTo>
                  <a:lnTo>
                    <a:pt x="14567" y="7495"/>
                  </a:lnTo>
                  <a:cubicBezTo>
                    <a:pt x="14567" y="6723"/>
                    <a:pt x="14583" y="6181"/>
                    <a:pt x="14614" y="5868"/>
                  </a:cubicBezTo>
                  <a:cubicBezTo>
                    <a:pt x="14645" y="5556"/>
                    <a:pt x="14700" y="5400"/>
                    <a:pt x="14778" y="5400"/>
                  </a:cubicBezTo>
                  <a:lnTo>
                    <a:pt x="15085" y="5400"/>
                  </a:lnTo>
                  <a:lnTo>
                    <a:pt x="15085" y="1397"/>
                  </a:lnTo>
                  <a:close/>
                  <a:moveTo>
                    <a:pt x="18555" y="1397"/>
                  </a:moveTo>
                  <a:lnTo>
                    <a:pt x="18555" y="27901"/>
                  </a:lnTo>
                  <a:lnTo>
                    <a:pt x="19110" y="27901"/>
                  </a:lnTo>
                  <a:lnTo>
                    <a:pt x="19110" y="1397"/>
                  </a:lnTo>
                  <a:close/>
                  <a:moveTo>
                    <a:pt x="32521" y="8364"/>
                  </a:moveTo>
                  <a:cubicBezTo>
                    <a:pt x="32392" y="8364"/>
                    <a:pt x="32281" y="8651"/>
                    <a:pt x="32188" y="9224"/>
                  </a:cubicBezTo>
                  <a:cubicBezTo>
                    <a:pt x="32096" y="9797"/>
                    <a:pt x="32014" y="10709"/>
                    <a:pt x="31943" y="11958"/>
                  </a:cubicBezTo>
                  <a:lnTo>
                    <a:pt x="31943" y="8824"/>
                  </a:lnTo>
                  <a:lnTo>
                    <a:pt x="31388" y="8824"/>
                  </a:lnTo>
                  <a:lnTo>
                    <a:pt x="31388" y="27901"/>
                  </a:lnTo>
                  <a:lnTo>
                    <a:pt x="31943" y="27901"/>
                  </a:lnTo>
                  <a:lnTo>
                    <a:pt x="31943" y="19112"/>
                  </a:lnTo>
                  <a:cubicBezTo>
                    <a:pt x="31943" y="17238"/>
                    <a:pt x="31981" y="15799"/>
                    <a:pt x="32058" y="14794"/>
                  </a:cubicBezTo>
                  <a:cubicBezTo>
                    <a:pt x="32135" y="13789"/>
                    <a:pt x="32245" y="13286"/>
                    <a:pt x="32388" y="13286"/>
                  </a:cubicBezTo>
                  <a:cubicBezTo>
                    <a:pt x="32436" y="13286"/>
                    <a:pt x="32485" y="13346"/>
                    <a:pt x="32533" y="13465"/>
                  </a:cubicBezTo>
                  <a:cubicBezTo>
                    <a:pt x="32581" y="13584"/>
                    <a:pt x="32629" y="13769"/>
                    <a:pt x="32678" y="14019"/>
                  </a:cubicBezTo>
                  <a:lnTo>
                    <a:pt x="32676" y="8500"/>
                  </a:lnTo>
                  <a:cubicBezTo>
                    <a:pt x="32635" y="8443"/>
                    <a:pt x="32603" y="8406"/>
                    <a:pt x="32581" y="8389"/>
                  </a:cubicBezTo>
                  <a:cubicBezTo>
                    <a:pt x="32560" y="8372"/>
                    <a:pt x="32540" y="8364"/>
                    <a:pt x="32521" y="8364"/>
                  </a:cubicBezTo>
                  <a:close/>
                  <a:moveTo>
                    <a:pt x="33005" y="3407"/>
                  </a:moveTo>
                  <a:lnTo>
                    <a:pt x="33005" y="8824"/>
                  </a:lnTo>
                  <a:lnTo>
                    <a:pt x="32729" y="8824"/>
                  </a:lnTo>
                  <a:lnTo>
                    <a:pt x="32729" y="13184"/>
                  </a:lnTo>
                  <a:lnTo>
                    <a:pt x="33005" y="13184"/>
                  </a:lnTo>
                  <a:lnTo>
                    <a:pt x="33005" y="21275"/>
                  </a:lnTo>
                  <a:cubicBezTo>
                    <a:pt x="33005" y="23682"/>
                    <a:pt x="33051" y="25388"/>
                    <a:pt x="33142" y="26393"/>
                  </a:cubicBezTo>
                  <a:cubicBezTo>
                    <a:pt x="33234" y="27398"/>
                    <a:pt x="33389" y="27901"/>
                    <a:pt x="33608" y="27901"/>
                  </a:cubicBezTo>
                  <a:lnTo>
                    <a:pt x="34084" y="27901"/>
                  </a:lnTo>
                  <a:lnTo>
                    <a:pt x="34084" y="23540"/>
                  </a:lnTo>
                  <a:lnTo>
                    <a:pt x="33799" y="23540"/>
                  </a:lnTo>
                  <a:cubicBezTo>
                    <a:pt x="33704" y="23540"/>
                    <a:pt x="33640" y="23384"/>
                    <a:pt x="33608" y="23072"/>
                  </a:cubicBezTo>
                  <a:cubicBezTo>
                    <a:pt x="33576" y="22760"/>
                    <a:pt x="33560" y="22161"/>
                    <a:pt x="33560" y="21275"/>
                  </a:cubicBezTo>
                  <a:lnTo>
                    <a:pt x="33560" y="13184"/>
                  </a:lnTo>
                  <a:lnTo>
                    <a:pt x="34132" y="13184"/>
                  </a:lnTo>
                  <a:lnTo>
                    <a:pt x="34132" y="8824"/>
                  </a:lnTo>
                  <a:lnTo>
                    <a:pt x="33560" y="8824"/>
                  </a:lnTo>
                  <a:lnTo>
                    <a:pt x="33560" y="3407"/>
                  </a:lnTo>
                  <a:close/>
                  <a:moveTo>
                    <a:pt x="36625" y="1397"/>
                  </a:moveTo>
                  <a:lnTo>
                    <a:pt x="36625" y="27901"/>
                  </a:lnTo>
                  <a:lnTo>
                    <a:pt x="37180" y="27901"/>
                  </a:lnTo>
                  <a:lnTo>
                    <a:pt x="37180" y="19946"/>
                  </a:lnTo>
                  <a:lnTo>
                    <a:pt x="37857" y="27901"/>
                  </a:lnTo>
                  <a:lnTo>
                    <a:pt x="38530" y="27901"/>
                  </a:lnTo>
                  <a:lnTo>
                    <a:pt x="37615" y="17579"/>
                  </a:lnTo>
                  <a:lnTo>
                    <a:pt x="38463" y="8824"/>
                  </a:lnTo>
                  <a:lnTo>
                    <a:pt x="37818" y="8824"/>
                  </a:lnTo>
                  <a:lnTo>
                    <a:pt x="37180" y="15824"/>
                  </a:lnTo>
                  <a:lnTo>
                    <a:pt x="37180" y="1397"/>
                  </a:lnTo>
                  <a:close/>
                  <a:moveTo>
                    <a:pt x="40978" y="21309"/>
                  </a:moveTo>
                  <a:lnTo>
                    <a:pt x="40978" y="27901"/>
                  </a:lnTo>
                  <a:lnTo>
                    <a:pt x="41538" y="27901"/>
                  </a:lnTo>
                  <a:lnTo>
                    <a:pt x="41538" y="21309"/>
                  </a:lnTo>
                  <a:close/>
                  <a:moveTo>
                    <a:pt x="6164" y="8364"/>
                  </a:moveTo>
                  <a:cubicBezTo>
                    <a:pt x="5865" y="8364"/>
                    <a:pt x="5629" y="9255"/>
                    <a:pt x="5458" y="11038"/>
                  </a:cubicBezTo>
                  <a:cubicBezTo>
                    <a:pt x="5287" y="12821"/>
                    <a:pt x="5201" y="15268"/>
                    <a:pt x="5201" y="18379"/>
                  </a:cubicBezTo>
                  <a:cubicBezTo>
                    <a:pt x="5201" y="21547"/>
                    <a:pt x="5289" y="24009"/>
                    <a:pt x="5463" y="25763"/>
                  </a:cubicBezTo>
                  <a:cubicBezTo>
                    <a:pt x="5637" y="27518"/>
                    <a:pt x="5881" y="28395"/>
                    <a:pt x="6195" y="28395"/>
                  </a:cubicBezTo>
                  <a:cubicBezTo>
                    <a:pt x="6327" y="28395"/>
                    <a:pt x="6458" y="28256"/>
                    <a:pt x="6589" y="27978"/>
                  </a:cubicBezTo>
                  <a:cubicBezTo>
                    <a:pt x="6720" y="27699"/>
                    <a:pt x="6852" y="27288"/>
                    <a:pt x="6983" y="26743"/>
                  </a:cubicBezTo>
                  <a:lnTo>
                    <a:pt x="6983" y="22041"/>
                  </a:lnTo>
                  <a:cubicBezTo>
                    <a:pt x="6854" y="22814"/>
                    <a:pt x="6728" y="23390"/>
                    <a:pt x="6605" y="23770"/>
                  </a:cubicBezTo>
                  <a:cubicBezTo>
                    <a:pt x="6483" y="24151"/>
                    <a:pt x="6363" y="24341"/>
                    <a:pt x="6246" y="24341"/>
                  </a:cubicBezTo>
                  <a:cubicBezTo>
                    <a:pt x="6102" y="24341"/>
                    <a:pt x="5989" y="23983"/>
                    <a:pt x="5908" y="23268"/>
                  </a:cubicBezTo>
                  <a:cubicBezTo>
                    <a:pt x="5828" y="22552"/>
                    <a:pt x="5781" y="21479"/>
                    <a:pt x="5767" y="20049"/>
                  </a:cubicBezTo>
                  <a:lnTo>
                    <a:pt x="7065" y="20049"/>
                  </a:lnTo>
                  <a:lnTo>
                    <a:pt x="7065" y="18311"/>
                  </a:lnTo>
                  <a:cubicBezTo>
                    <a:pt x="7065" y="15291"/>
                    <a:pt x="6983" y="12878"/>
                    <a:pt x="6819" y="11072"/>
                  </a:cubicBezTo>
                  <a:cubicBezTo>
                    <a:pt x="6655" y="9267"/>
                    <a:pt x="6437" y="8364"/>
                    <a:pt x="6164" y="8364"/>
                  </a:cubicBezTo>
                  <a:close/>
                  <a:moveTo>
                    <a:pt x="9405" y="8364"/>
                  </a:moveTo>
                  <a:cubicBezTo>
                    <a:pt x="9106" y="8364"/>
                    <a:pt x="8870" y="9255"/>
                    <a:pt x="8699" y="11038"/>
                  </a:cubicBezTo>
                  <a:cubicBezTo>
                    <a:pt x="8528" y="12821"/>
                    <a:pt x="8442" y="15268"/>
                    <a:pt x="8442" y="18379"/>
                  </a:cubicBezTo>
                  <a:cubicBezTo>
                    <a:pt x="8442" y="21547"/>
                    <a:pt x="8530" y="24009"/>
                    <a:pt x="8704" y="25763"/>
                  </a:cubicBezTo>
                  <a:cubicBezTo>
                    <a:pt x="8878" y="27518"/>
                    <a:pt x="9122" y="28395"/>
                    <a:pt x="9436" y="28395"/>
                  </a:cubicBezTo>
                  <a:cubicBezTo>
                    <a:pt x="9568" y="28395"/>
                    <a:pt x="9699" y="28256"/>
                    <a:pt x="9830" y="27978"/>
                  </a:cubicBezTo>
                  <a:cubicBezTo>
                    <a:pt x="9961" y="27699"/>
                    <a:pt x="10093" y="27288"/>
                    <a:pt x="10224" y="26743"/>
                  </a:cubicBezTo>
                  <a:lnTo>
                    <a:pt x="10224" y="22041"/>
                  </a:lnTo>
                  <a:cubicBezTo>
                    <a:pt x="10095" y="22814"/>
                    <a:pt x="9969" y="23390"/>
                    <a:pt x="9846" y="23770"/>
                  </a:cubicBezTo>
                  <a:cubicBezTo>
                    <a:pt x="9724" y="24151"/>
                    <a:pt x="9604" y="24341"/>
                    <a:pt x="9487" y="24341"/>
                  </a:cubicBezTo>
                  <a:cubicBezTo>
                    <a:pt x="9343" y="24341"/>
                    <a:pt x="9230" y="23983"/>
                    <a:pt x="9149" y="23268"/>
                  </a:cubicBezTo>
                  <a:cubicBezTo>
                    <a:pt x="9069" y="22552"/>
                    <a:pt x="9022" y="21479"/>
                    <a:pt x="9008" y="20049"/>
                  </a:cubicBezTo>
                  <a:lnTo>
                    <a:pt x="10306" y="20049"/>
                  </a:lnTo>
                  <a:lnTo>
                    <a:pt x="10306" y="18311"/>
                  </a:lnTo>
                  <a:cubicBezTo>
                    <a:pt x="10306" y="15291"/>
                    <a:pt x="10224" y="12878"/>
                    <a:pt x="10060" y="11072"/>
                  </a:cubicBezTo>
                  <a:cubicBezTo>
                    <a:pt x="9896" y="9267"/>
                    <a:pt x="9678" y="8364"/>
                    <a:pt x="9405" y="8364"/>
                  </a:cubicBezTo>
                  <a:close/>
                  <a:moveTo>
                    <a:pt x="16063" y="8364"/>
                  </a:moveTo>
                  <a:cubicBezTo>
                    <a:pt x="15943" y="8364"/>
                    <a:pt x="15823" y="8446"/>
                    <a:pt x="15704" y="8611"/>
                  </a:cubicBezTo>
                  <a:cubicBezTo>
                    <a:pt x="15584" y="8775"/>
                    <a:pt x="15464" y="9017"/>
                    <a:pt x="15345" y="9335"/>
                  </a:cubicBezTo>
                  <a:lnTo>
                    <a:pt x="15345" y="13985"/>
                  </a:lnTo>
                  <a:cubicBezTo>
                    <a:pt x="15433" y="13462"/>
                    <a:pt x="15528" y="13071"/>
                    <a:pt x="15631" y="12809"/>
                  </a:cubicBezTo>
                  <a:cubicBezTo>
                    <a:pt x="15733" y="12548"/>
                    <a:pt x="15844" y="12418"/>
                    <a:pt x="15962" y="12418"/>
                  </a:cubicBezTo>
                  <a:cubicBezTo>
                    <a:pt x="16109" y="12418"/>
                    <a:pt x="16217" y="12642"/>
                    <a:pt x="16286" y="13090"/>
                  </a:cubicBezTo>
                  <a:cubicBezTo>
                    <a:pt x="16356" y="13539"/>
                    <a:pt x="16390" y="14246"/>
                    <a:pt x="16390" y="15211"/>
                  </a:cubicBezTo>
                  <a:lnTo>
                    <a:pt x="16390" y="15688"/>
                  </a:lnTo>
                  <a:lnTo>
                    <a:pt x="16063" y="15688"/>
                  </a:lnTo>
                  <a:cubicBezTo>
                    <a:pt x="15763" y="15688"/>
                    <a:pt x="15544" y="16210"/>
                    <a:pt x="15404" y="17255"/>
                  </a:cubicBezTo>
                  <a:cubicBezTo>
                    <a:pt x="15264" y="18300"/>
                    <a:pt x="15193" y="19941"/>
                    <a:pt x="15193" y="22178"/>
                  </a:cubicBezTo>
                  <a:cubicBezTo>
                    <a:pt x="15193" y="24017"/>
                    <a:pt x="15250" y="25513"/>
                    <a:pt x="15362" y="26666"/>
                  </a:cubicBezTo>
                  <a:cubicBezTo>
                    <a:pt x="15474" y="27819"/>
                    <a:pt x="15620" y="28395"/>
                    <a:pt x="15800" y="28395"/>
                  </a:cubicBezTo>
                  <a:cubicBezTo>
                    <a:pt x="15933" y="28395"/>
                    <a:pt x="16046" y="28131"/>
                    <a:pt x="16139" y="27603"/>
                  </a:cubicBezTo>
                  <a:cubicBezTo>
                    <a:pt x="16232" y="27075"/>
                    <a:pt x="16316" y="26232"/>
                    <a:pt x="16390" y="25073"/>
                  </a:cubicBezTo>
                  <a:lnTo>
                    <a:pt x="16390" y="27901"/>
                  </a:lnTo>
                  <a:lnTo>
                    <a:pt x="16950" y="27901"/>
                  </a:lnTo>
                  <a:lnTo>
                    <a:pt x="16950" y="17017"/>
                  </a:lnTo>
                  <a:cubicBezTo>
                    <a:pt x="16950" y="13962"/>
                    <a:pt x="16881" y="11756"/>
                    <a:pt x="16741" y="10399"/>
                  </a:cubicBezTo>
                  <a:cubicBezTo>
                    <a:pt x="16602" y="9042"/>
                    <a:pt x="16376" y="8364"/>
                    <a:pt x="16063" y="8364"/>
                  </a:cubicBezTo>
                  <a:close/>
                  <a:moveTo>
                    <a:pt x="20382" y="8364"/>
                  </a:moveTo>
                  <a:cubicBezTo>
                    <a:pt x="20262" y="8364"/>
                    <a:pt x="20142" y="8446"/>
                    <a:pt x="20023" y="8611"/>
                  </a:cubicBezTo>
                  <a:cubicBezTo>
                    <a:pt x="19903" y="8775"/>
                    <a:pt x="19783" y="9017"/>
                    <a:pt x="19664" y="9335"/>
                  </a:cubicBezTo>
                  <a:lnTo>
                    <a:pt x="19664" y="13985"/>
                  </a:lnTo>
                  <a:cubicBezTo>
                    <a:pt x="19752" y="13462"/>
                    <a:pt x="19847" y="13071"/>
                    <a:pt x="19950" y="12809"/>
                  </a:cubicBezTo>
                  <a:cubicBezTo>
                    <a:pt x="20052" y="12548"/>
                    <a:pt x="20163" y="12418"/>
                    <a:pt x="20281" y="12418"/>
                  </a:cubicBezTo>
                  <a:cubicBezTo>
                    <a:pt x="20428" y="12418"/>
                    <a:pt x="20536" y="12642"/>
                    <a:pt x="20605" y="13090"/>
                  </a:cubicBezTo>
                  <a:cubicBezTo>
                    <a:pt x="20675" y="13539"/>
                    <a:pt x="20709" y="14246"/>
                    <a:pt x="20709" y="15211"/>
                  </a:cubicBezTo>
                  <a:lnTo>
                    <a:pt x="20709" y="15688"/>
                  </a:lnTo>
                  <a:lnTo>
                    <a:pt x="20382" y="15688"/>
                  </a:lnTo>
                  <a:cubicBezTo>
                    <a:pt x="20082" y="15688"/>
                    <a:pt x="19863" y="16210"/>
                    <a:pt x="19723" y="17255"/>
                  </a:cubicBezTo>
                  <a:cubicBezTo>
                    <a:pt x="19583" y="18300"/>
                    <a:pt x="19512" y="19941"/>
                    <a:pt x="19512" y="22178"/>
                  </a:cubicBezTo>
                  <a:cubicBezTo>
                    <a:pt x="19512" y="24017"/>
                    <a:pt x="19569" y="25513"/>
                    <a:pt x="19681" y="26666"/>
                  </a:cubicBezTo>
                  <a:cubicBezTo>
                    <a:pt x="19793" y="27819"/>
                    <a:pt x="19939" y="28395"/>
                    <a:pt x="20119" y="28395"/>
                  </a:cubicBezTo>
                  <a:cubicBezTo>
                    <a:pt x="20252" y="28395"/>
                    <a:pt x="20365" y="28131"/>
                    <a:pt x="20458" y="27603"/>
                  </a:cubicBezTo>
                  <a:cubicBezTo>
                    <a:pt x="20551" y="27075"/>
                    <a:pt x="20635" y="26232"/>
                    <a:pt x="20709" y="25073"/>
                  </a:cubicBezTo>
                  <a:lnTo>
                    <a:pt x="20709" y="27901"/>
                  </a:lnTo>
                  <a:lnTo>
                    <a:pt x="21269" y="27901"/>
                  </a:lnTo>
                  <a:lnTo>
                    <a:pt x="21269" y="17017"/>
                  </a:lnTo>
                  <a:cubicBezTo>
                    <a:pt x="21269" y="13962"/>
                    <a:pt x="21200" y="11756"/>
                    <a:pt x="21060" y="10399"/>
                  </a:cubicBezTo>
                  <a:cubicBezTo>
                    <a:pt x="20921" y="9042"/>
                    <a:pt x="20695" y="8364"/>
                    <a:pt x="20382" y="8364"/>
                  </a:cubicBezTo>
                  <a:close/>
                  <a:moveTo>
                    <a:pt x="24885" y="8364"/>
                  </a:moveTo>
                  <a:cubicBezTo>
                    <a:pt x="24585" y="8364"/>
                    <a:pt x="24351" y="9250"/>
                    <a:pt x="24182" y="11021"/>
                  </a:cubicBezTo>
                  <a:cubicBezTo>
                    <a:pt x="24013" y="12792"/>
                    <a:pt x="23928" y="15245"/>
                    <a:pt x="23928" y="18379"/>
                  </a:cubicBezTo>
                  <a:cubicBezTo>
                    <a:pt x="23928" y="21513"/>
                    <a:pt x="24013" y="23966"/>
                    <a:pt x="24182" y="25738"/>
                  </a:cubicBezTo>
                  <a:cubicBezTo>
                    <a:pt x="24351" y="27509"/>
                    <a:pt x="24585" y="28395"/>
                    <a:pt x="24885" y="28395"/>
                  </a:cubicBezTo>
                  <a:cubicBezTo>
                    <a:pt x="25184" y="28395"/>
                    <a:pt x="25417" y="27509"/>
                    <a:pt x="25585" y="25738"/>
                  </a:cubicBezTo>
                  <a:cubicBezTo>
                    <a:pt x="25753" y="23966"/>
                    <a:pt x="25837" y="21513"/>
                    <a:pt x="25837" y="18379"/>
                  </a:cubicBezTo>
                  <a:cubicBezTo>
                    <a:pt x="25837" y="15245"/>
                    <a:pt x="25753" y="12792"/>
                    <a:pt x="25585" y="11021"/>
                  </a:cubicBezTo>
                  <a:cubicBezTo>
                    <a:pt x="25417" y="9250"/>
                    <a:pt x="25184" y="8364"/>
                    <a:pt x="24885" y="8364"/>
                  </a:cubicBezTo>
                  <a:close/>
                  <a:moveTo>
                    <a:pt x="26906" y="8364"/>
                  </a:moveTo>
                  <a:cubicBezTo>
                    <a:pt x="26646" y="8364"/>
                    <a:pt x="26453" y="8852"/>
                    <a:pt x="26327" y="9829"/>
                  </a:cubicBezTo>
                  <a:cubicBezTo>
                    <a:pt x="26200" y="10805"/>
                    <a:pt x="26137" y="12304"/>
                    <a:pt x="26137" y="14325"/>
                  </a:cubicBezTo>
                  <a:cubicBezTo>
                    <a:pt x="26137" y="16199"/>
                    <a:pt x="26187" y="17596"/>
                    <a:pt x="26286" y="18516"/>
                  </a:cubicBezTo>
                  <a:cubicBezTo>
                    <a:pt x="26385" y="19435"/>
                    <a:pt x="26559" y="20066"/>
                    <a:pt x="26806" y="20406"/>
                  </a:cubicBezTo>
                  <a:lnTo>
                    <a:pt x="26903" y="20543"/>
                  </a:lnTo>
                  <a:cubicBezTo>
                    <a:pt x="27016" y="20690"/>
                    <a:pt x="27091" y="20897"/>
                    <a:pt x="27129" y="21164"/>
                  </a:cubicBezTo>
                  <a:cubicBezTo>
                    <a:pt x="27167" y="21431"/>
                    <a:pt x="27185" y="21837"/>
                    <a:pt x="27185" y="22382"/>
                  </a:cubicBezTo>
                  <a:cubicBezTo>
                    <a:pt x="27185" y="23029"/>
                    <a:pt x="27158" y="23518"/>
                    <a:pt x="27103" y="23847"/>
                  </a:cubicBezTo>
                  <a:cubicBezTo>
                    <a:pt x="27048" y="24176"/>
                    <a:pt x="26967" y="24341"/>
                    <a:pt x="26858" y="24341"/>
                  </a:cubicBezTo>
                  <a:cubicBezTo>
                    <a:pt x="26738" y="24341"/>
                    <a:pt x="26620" y="24193"/>
                    <a:pt x="26504" y="23898"/>
                  </a:cubicBezTo>
                  <a:cubicBezTo>
                    <a:pt x="26388" y="23603"/>
                    <a:pt x="26274" y="23160"/>
                    <a:pt x="26164" y="22569"/>
                  </a:cubicBezTo>
                  <a:lnTo>
                    <a:pt x="26164" y="27203"/>
                  </a:lnTo>
                  <a:cubicBezTo>
                    <a:pt x="26293" y="27600"/>
                    <a:pt x="26419" y="27898"/>
                    <a:pt x="26541" y="28097"/>
                  </a:cubicBezTo>
                  <a:cubicBezTo>
                    <a:pt x="26664" y="28295"/>
                    <a:pt x="26782" y="28395"/>
                    <a:pt x="26897" y="28395"/>
                  </a:cubicBezTo>
                  <a:cubicBezTo>
                    <a:pt x="27168" y="28395"/>
                    <a:pt x="27371" y="27884"/>
                    <a:pt x="27508" y="26862"/>
                  </a:cubicBezTo>
                  <a:cubicBezTo>
                    <a:pt x="27644" y="25840"/>
                    <a:pt x="27713" y="24313"/>
                    <a:pt x="27713" y="22280"/>
                  </a:cubicBezTo>
                  <a:cubicBezTo>
                    <a:pt x="27713" y="20338"/>
                    <a:pt x="27663" y="18913"/>
                    <a:pt x="27565" y="18005"/>
                  </a:cubicBezTo>
                  <a:cubicBezTo>
                    <a:pt x="27467" y="17096"/>
                    <a:pt x="27276" y="16443"/>
                    <a:pt x="26992" y="16046"/>
                  </a:cubicBezTo>
                  <a:lnTo>
                    <a:pt x="26894" y="15892"/>
                  </a:lnTo>
                  <a:cubicBezTo>
                    <a:pt x="26794" y="15768"/>
                    <a:pt x="26724" y="15574"/>
                    <a:pt x="26685" y="15313"/>
                  </a:cubicBezTo>
                  <a:cubicBezTo>
                    <a:pt x="26647" y="15052"/>
                    <a:pt x="26627" y="14677"/>
                    <a:pt x="26627" y="14189"/>
                  </a:cubicBezTo>
                  <a:cubicBezTo>
                    <a:pt x="26627" y="13587"/>
                    <a:pt x="26653" y="13142"/>
                    <a:pt x="26704" y="12852"/>
                  </a:cubicBezTo>
                  <a:cubicBezTo>
                    <a:pt x="26755" y="12562"/>
                    <a:pt x="26833" y="12418"/>
                    <a:pt x="26939" y="12418"/>
                  </a:cubicBezTo>
                  <a:cubicBezTo>
                    <a:pt x="27037" y="12418"/>
                    <a:pt x="27141" y="12554"/>
                    <a:pt x="27252" y="12826"/>
                  </a:cubicBezTo>
                  <a:cubicBezTo>
                    <a:pt x="27363" y="13099"/>
                    <a:pt x="27477" y="13508"/>
                    <a:pt x="27596" y="14053"/>
                  </a:cubicBezTo>
                  <a:lnTo>
                    <a:pt x="27596" y="9420"/>
                  </a:lnTo>
                  <a:cubicBezTo>
                    <a:pt x="27464" y="9056"/>
                    <a:pt x="27341" y="8790"/>
                    <a:pt x="27229" y="8619"/>
                  </a:cubicBezTo>
                  <a:cubicBezTo>
                    <a:pt x="27116" y="8449"/>
                    <a:pt x="27009" y="8364"/>
                    <a:pt x="26906" y="8364"/>
                  </a:cubicBezTo>
                  <a:close/>
                  <a:moveTo>
                    <a:pt x="30067" y="8364"/>
                  </a:moveTo>
                  <a:cubicBezTo>
                    <a:pt x="29768" y="8364"/>
                    <a:pt x="29532" y="9255"/>
                    <a:pt x="29361" y="11038"/>
                  </a:cubicBezTo>
                  <a:cubicBezTo>
                    <a:pt x="29190" y="12821"/>
                    <a:pt x="29104" y="15268"/>
                    <a:pt x="29104" y="18379"/>
                  </a:cubicBezTo>
                  <a:cubicBezTo>
                    <a:pt x="29104" y="21547"/>
                    <a:pt x="29192" y="24009"/>
                    <a:pt x="29366" y="25763"/>
                  </a:cubicBezTo>
                  <a:cubicBezTo>
                    <a:pt x="29540" y="27518"/>
                    <a:pt x="29784" y="28395"/>
                    <a:pt x="30098" y="28395"/>
                  </a:cubicBezTo>
                  <a:cubicBezTo>
                    <a:pt x="30230" y="28395"/>
                    <a:pt x="30361" y="28256"/>
                    <a:pt x="30492" y="27978"/>
                  </a:cubicBezTo>
                  <a:cubicBezTo>
                    <a:pt x="30623" y="27699"/>
                    <a:pt x="30755" y="27288"/>
                    <a:pt x="30886" y="26743"/>
                  </a:cubicBezTo>
                  <a:lnTo>
                    <a:pt x="30886" y="22041"/>
                  </a:lnTo>
                  <a:cubicBezTo>
                    <a:pt x="30757" y="22814"/>
                    <a:pt x="30631" y="23390"/>
                    <a:pt x="30508" y="23770"/>
                  </a:cubicBezTo>
                  <a:cubicBezTo>
                    <a:pt x="30386" y="24151"/>
                    <a:pt x="30266" y="24341"/>
                    <a:pt x="30149" y="24341"/>
                  </a:cubicBezTo>
                  <a:cubicBezTo>
                    <a:pt x="30005" y="24341"/>
                    <a:pt x="29892" y="23983"/>
                    <a:pt x="29811" y="23268"/>
                  </a:cubicBezTo>
                  <a:cubicBezTo>
                    <a:pt x="29731" y="22552"/>
                    <a:pt x="29684" y="21479"/>
                    <a:pt x="29670" y="20049"/>
                  </a:cubicBezTo>
                  <a:lnTo>
                    <a:pt x="30968" y="20049"/>
                  </a:lnTo>
                  <a:lnTo>
                    <a:pt x="30968" y="18311"/>
                  </a:lnTo>
                  <a:cubicBezTo>
                    <a:pt x="30968" y="15291"/>
                    <a:pt x="30886" y="12878"/>
                    <a:pt x="30722" y="11072"/>
                  </a:cubicBezTo>
                  <a:cubicBezTo>
                    <a:pt x="30558" y="9267"/>
                    <a:pt x="30340" y="8364"/>
                    <a:pt x="30067" y="8364"/>
                  </a:cubicBezTo>
                  <a:close/>
                  <a:moveTo>
                    <a:pt x="35304" y="8364"/>
                  </a:moveTo>
                  <a:cubicBezTo>
                    <a:pt x="35005" y="8364"/>
                    <a:pt x="34769" y="9255"/>
                    <a:pt x="34598" y="11038"/>
                  </a:cubicBezTo>
                  <a:cubicBezTo>
                    <a:pt x="34427" y="12821"/>
                    <a:pt x="34341" y="15268"/>
                    <a:pt x="34341" y="18379"/>
                  </a:cubicBezTo>
                  <a:cubicBezTo>
                    <a:pt x="34341" y="21547"/>
                    <a:pt x="34429" y="24009"/>
                    <a:pt x="34603" y="25763"/>
                  </a:cubicBezTo>
                  <a:cubicBezTo>
                    <a:pt x="34777" y="27518"/>
                    <a:pt x="35021" y="28395"/>
                    <a:pt x="35335" y="28395"/>
                  </a:cubicBezTo>
                  <a:cubicBezTo>
                    <a:pt x="35467" y="28395"/>
                    <a:pt x="35598" y="28256"/>
                    <a:pt x="35729" y="27978"/>
                  </a:cubicBezTo>
                  <a:cubicBezTo>
                    <a:pt x="35860" y="27699"/>
                    <a:pt x="35992" y="27288"/>
                    <a:pt x="36123" y="26743"/>
                  </a:cubicBezTo>
                  <a:lnTo>
                    <a:pt x="36123" y="22041"/>
                  </a:lnTo>
                  <a:cubicBezTo>
                    <a:pt x="35994" y="22814"/>
                    <a:pt x="35868" y="23390"/>
                    <a:pt x="35745" y="23770"/>
                  </a:cubicBezTo>
                  <a:cubicBezTo>
                    <a:pt x="35623" y="24151"/>
                    <a:pt x="35503" y="24341"/>
                    <a:pt x="35386" y="24341"/>
                  </a:cubicBezTo>
                  <a:cubicBezTo>
                    <a:pt x="35242" y="24341"/>
                    <a:pt x="35129" y="23983"/>
                    <a:pt x="35048" y="23268"/>
                  </a:cubicBezTo>
                  <a:cubicBezTo>
                    <a:pt x="34968" y="22552"/>
                    <a:pt x="34921" y="21479"/>
                    <a:pt x="34907" y="20049"/>
                  </a:cubicBezTo>
                  <a:lnTo>
                    <a:pt x="36205" y="20049"/>
                  </a:lnTo>
                  <a:lnTo>
                    <a:pt x="36205" y="18311"/>
                  </a:lnTo>
                  <a:cubicBezTo>
                    <a:pt x="36205" y="15291"/>
                    <a:pt x="36123" y="12878"/>
                    <a:pt x="35959" y="11072"/>
                  </a:cubicBezTo>
                  <a:cubicBezTo>
                    <a:pt x="35795" y="9267"/>
                    <a:pt x="35577" y="8364"/>
                    <a:pt x="35304" y="8364"/>
                  </a:cubicBezTo>
                  <a:close/>
                  <a:moveTo>
                    <a:pt x="39569" y="8364"/>
                  </a:moveTo>
                  <a:cubicBezTo>
                    <a:pt x="39270" y="8364"/>
                    <a:pt x="39034" y="9255"/>
                    <a:pt x="38863" y="11038"/>
                  </a:cubicBezTo>
                  <a:cubicBezTo>
                    <a:pt x="38692" y="12821"/>
                    <a:pt x="38606" y="15268"/>
                    <a:pt x="38606" y="18379"/>
                  </a:cubicBezTo>
                  <a:cubicBezTo>
                    <a:pt x="38606" y="21547"/>
                    <a:pt x="38694" y="24009"/>
                    <a:pt x="38868" y="25763"/>
                  </a:cubicBezTo>
                  <a:cubicBezTo>
                    <a:pt x="39042" y="27518"/>
                    <a:pt x="39286" y="28395"/>
                    <a:pt x="39600" y="28395"/>
                  </a:cubicBezTo>
                  <a:cubicBezTo>
                    <a:pt x="39732" y="28395"/>
                    <a:pt x="39863" y="28256"/>
                    <a:pt x="39994" y="27978"/>
                  </a:cubicBezTo>
                  <a:cubicBezTo>
                    <a:pt x="40125" y="27699"/>
                    <a:pt x="40257" y="27288"/>
                    <a:pt x="40388" y="26743"/>
                  </a:cubicBezTo>
                  <a:lnTo>
                    <a:pt x="40388" y="22041"/>
                  </a:lnTo>
                  <a:cubicBezTo>
                    <a:pt x="40259" y="22814"/>
                    <a:pt x="40133" y="23390"/>
                    <a:pt x="40010" y="23770"/>
                  </a:cubicBezTo>
                  <a:cubicBezTo>
                    <a:pt x="39888" y="24151"/>
                    <a:pt x="39768" y="24341"/>
                    <a:pt x="39651" y="24341"/>
                  </a:cubicBezTo>
                  <a:cubicBezTo>
                    <a:pt x="39507" y="24341"/>
                    <a:pt x="39394" y="23983"/>
                    <a:pt x="39313" y="23268"/>
                  </a:cubicBezTo>
                  <a:cubicBezTo>
                    <a:pt x="39233" y="22552"/>
                    <a:pt x="39186" y="21479"/>
                    <a:pt x="39172" y="20049"/>
                  </a:cubicBezTo>
                  <a:lnTo>
                    <a:pt x="40470" y="20049"/>
                  </a:lnTo>
                  <a:lnTo>
                    <a:pt x="40470" y="18311"/>
                  </a:lnTo>
                  <a:cubicBezTo>
                    <a:pt x="40470" y="15291"/>
                    <a:pt x="40388" y="12878"/>
                    <a:pt x="40224" y="11072"/>
                  </a:cubicBezTo>
                  <a:cubicBezTo>
                    <a:pt x="40060" y="9267"/>
                    <a:pt x="39842" y="8364"/>
                    <a:pt x="39569" y="8364"/>
                  </a:cubicBezTo>
                  <a:close/>
                  <a:moveTo>
                    <a:pt x="17467" y="8824"/>
                  </a:moveTo>
                  <a:lnTo>
                    <a:pt x="17467" y="27560"/>
                  </a:lnTo>
                  <a:cubicBezTo>
                    <a:pt x="17467" y="29093"/>
                    <a:pt x="17447" y="30121"/>
                    <a:pt x="17408" y="30643"/>
                  </a:cubicBezTo>
                  <a:cubicBezTo>
                    <a:pt x="17369" y="31166"/>
                    <a:pt x="17296" y="31427"/>
                    <a:pt x="17191" y="31427"/>
                  </a:cubicBezTo>
                  <a:lnTo>
                    <a:pt x="17095" y="31427"/>
                  </a:lnTo>
                  <a:lnTo>
                    <a:pt x="17095" y="35430"/>
                  </a:lnTo>
                  <a:lnTo>
                    <a:pt x="17369" y="35430"/>
                  </a:lnTo>
                  <a:cubicBezTo>
                    <a:pt x="17581" y="35430"/>
                    <a:pt x="17743" y="34757"/>
                    <a:pt x="17854" y="33411"/>
                  </a:cubicBezTo>
                  <a:cubicBezTo>
                    <a:pt x="17966" y="32065"/>
                    <a:pt x="18022" y="30115"/>
                    <a:pt x="18022" y="27560"/>
                  </a:cubicBezTo>
                  <a:lnTo>
                    <a:pt x="18022" y="8824"/>
                  </a:lnTo>
                  <a:close/>
                  <a:moveTo>
                    <a:pt x="22395" y="8398"/>
                  </a:moveTo>
                  <a:cubicBezTo>
                    <a:pt x="22183" y="8398"/>
                    <a:pt x="22008" y="9309"/>
                    <a:pt x="21869" y="11132"/>
                  </a:cubicBezTo>
                  <a:cubicBezTo>
                    <a:pt x="21731" y="12954"/>
                    <a:pt x="21662" y="15291"/>
                    <a:pt x="21662" y="18141"/>
                  </a:cubicBezTo>
                  <a:cubicBezTo>
                    <a:pt x="21662" y="20980"/>
                    <a:pt x="21731" y="23316"/>
                    <a:pt x="21869" y="25150"/>
                  </a:cubicBezTo>
                  <a:cubicBezTo>
                    <a:pt x="22008" y="26984"/>
                    <a:pt x="22183" y="27901"/>
                    <a:pt x="22395" y="27901"/>
                  </a:cubicBezTo>
                  <a:cubicBezTo>
                    <a:pt x="22516" y="27901"/>
                    <a:pt x="22622" y="27640"/>
                    <a:pt x="22714" y="27117"/>
                  </a:cubicBezTo>
                  <a:cubicBezTo>
                    <a:pt x="22806" y="26595"/>
                    <a:pt x="22891" y="25777"/>
                    <a:pt x="22967" y="24665"/>
                  </a:cubicBezTo>
                  <a:lnTo>
                    <a:pt x="22967" y="25976"/>
                  </a:lnTo>
                  <a:cubicBezTo>
                    <a:pt x="22967" y="27838"/>
                    <a:pt x="22925" y="29207"/>
                    <a:pt x="22840" y="30081"/>
                  </a:cubicBezTo>
                  <a:cubicBezTo>
                    <a:pt x="22755" y="30955"/>
                    <a:pt x="22622" y="31393"/>
                    <a:pt x="22440" y="31393"/>
                  </a:cubicBezTo>
                  <a:cubicBezTo>
                    <a:pt x="22346" y="31393"/>
                    <a:pt x="22252" y="31242"/>
                    <a:pt x="22159" y="30941"/>
                  </a:cubicBezTo>
                  <a:cubicBezTo>
                    <a:pt x="22066" y="30640"/>
                    <a:pt x="21971" y="30183"/>
                    <a:pt x="21874" y="29570"/>
                  </a:cubicBezTo>
                  <a:lnTo>
                    <a:pt x="21874" y="34322"/>
                  </a:lnTo>
                  <a:cubicBezTo>
                    <a:pt x="21976" y="34697"/>
                    <a:pt x="22078" y="34975"/>
                    <a:pt x="22179" y="35157"/>
                  </a:cubicBezTo>
                  <a:cubicBezTo>
                    <a:pt x="22281" y="35339"/>
                    <a:pt x="22386" y="35430"/>
                    <a:pt x="22494" y="35430"/>
                  </a:cubicBezTo>
                  <a:cubicBezTo>
                    <a:pt x="22829" y="35430"/>
                    <a:pt x="23085" y="34620"/>
                    <a:pt x="23261" y="33002"/>
                  </a:cubicBezTo>
                  <a:cubicBezTo>
                    <a:pt x="23437" y="31384"/>
                    <a:pt x="23525" y="29042"/>
                    <a:pt x="23525" y="25976"/>
                  </a:cubicBezTo>
                  <a:lnTo>
                    <a:pt x="23525" y="8824"/>
                  </a:lnTo>
                  <a:lnTo>
                    <a:pt x="22967" y="8824"/>
                  </a:lnTo>
                  <a:lnTo>
                    <a:pt x="22967" y="11651"/>
                  </a:lnTo>
                  <a:cubicBezTo>
                    <a:pt x="22891" y="10527"/>
                    <a:pt x="22806" y="9704"/>
                    <a:pt x="22714" y="9181"/>
                  </a:cubicBezTo>
                  <a:cubicBezTo>
                    <a:pt x="22622" y="8659"/>
                    <a:pt x="22516" y="8398"/>
                    <a:pt x="22395" y="8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0"/>
              <a:ext cx="0" cy="0"/>
            </a:xfrm>
            <a:custGeom>
              <a:pathLst>
                <a:path extrusionOk="0" h="0" w="0"/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357975" y="163775"/>
              <a:ext cx="614375" cy="728200"/>
            </a:xfrm>
            <a:custGeom>
              <a:pathLst>
                <a:path extrusionOk="0" h="29128" w="24575">
                  <a:moveTo>
                    <a:pt x="24045" y="0"/>
                  </a:moveTo>
                  <a:cubicBezTo>
                    <a:pt x="23967" y="0"/>
                    <a:pt x="23886" y="77"/>
                    <a:pt x="23802" y="230"/>
                  </a:cubicBezTo>
                  <a:cubicBezTo>
                    <a:pt x="23718" y="384"/>
                    <a:pt x="23631" y="614"/>
                    <a:pt x="23541" y="920"/>
                  </a:cubicBezTo>
                  <a:lnTo>
                    <a:pt x="23541" y="4088"/>
                  </a:lnTo>
                  <a:cubicBezTo>
                    <a:pt x="23627" y="3555"/>
                    <a:pt x="23708" y="3160"/>
                    <a:pt x="23781" y="2905"/>
                  </a:cubicBezTo>
                  <a:cubicBezTo>
                    <a:pt x="23854" y="2649"/>
                    <a:pt x="23923" y="2521"/>
                    <a:pt x="23987" y="2521"/>
                  </a:cubicBezTo>
                  <a:cubicBezTo>
                    <a:pt x="24048" y="2521"/>
                    <a:pt x="24097" y="2697"/>
                    <a:pt x="24135" y="3049"/>
                  </a:cubicBezTo>
                  <a:cubicBezTo>
                    <a:pt x="24173" y="3401"/>
                    <a:pt x="24192" y="3861"/>
                    <a:pt x="24192" y="4429"/>
                  </a:cubicBezTo>
                  <a:cubicBezTo>
                    <a:pt x="24192" y="4883"/>
                    <a:pt x="24178" y="5337"/>
                    <a:pt x="24151" y="5792"/>
                  </a:cubicBezTo>
                  <a:cubicBezTo>
                    <a:pt x="24125" y="6246"/>
                    <a:pt x="24080" y="6774"/>
                    <a:pt x="24017" y="7376"/>
                  </a:cubicBezTo>
                  <a:lnTo>
                    <a:pt x="23531" y="11907"/>
                  </a:lnTo>
                  <a:lnTo>
                    <a:pt x="23531" y="14513"/>
                  </a:lnTo>
                  <a:lnTo>
                    <a:pt x="24575" y="14513"/>
                  </a:lnTo>
                  <a:lnTo>
                    <a:pt x="24575" y="11651"/>
                  </a:lnTo>
                  <a:lnTo>
                    <a:pt x="24001" y="11651"/>
                  </a:lnTo>
                  <a:lnTo>
                    <a:pt x="24302" y="8841"/>
                  </a:lnTo>
                  <a:cubicBezTo>
                    <a:pt x="24406" y="7864"/>
                    <a:pt x="24477" y="7032"/>
                    <a:pt x="24513" y="6345"/>
                  </a:cubicBezTo>
                  <a:cubicBezTo>
                    <a:pt x="24550" y="5658"/>
                    <a:pt x="24569" y="4906"/>
                    <a:pt x="24569" y="4088"/>
                  </a:cubicBezTo>
                  <a:cubicBezTo>
                    <a:pt x="24569" y="2828"/>
                    <a:pt x="24522" y="1831"/>
                    <a:pt x="24429" y="1099"/>
                  </a:cubicBezTo>
                  <a:cubicBezTo>
                    <a:pt x="24336" y="367"/>
                    <a:pt x="24208" y="0"/>
                    <a:pt x="24045" y="0"/>
                  </a:cubicBezTo>
                  <a:close/>
                  <a:moveTo>
                    <a:pt x="12999" y="4480"/>
                  </a:moveTo>
                  <a:cubicBezTo>
                    <a:pt x="13127" y="4480"/>
                    <a:pt x="13218" y="5130"/>
                    <a:pt x="13272" y="6430"/>
                  </a:cubicBezTo>
                  <a:cubicBezTo>
                    <a:pt x="13327" y="7731"/>
                    <a:pt x="13354" y="9970"/>
                    <a:pt x="13354" y="13150"/>
                  </a:cubicBezTo>
                  <a:cubicBezTo>
                    <a:pt x="13354" y="16364"/>
                    <a:pt x="13326" y="18629"/>
                    <a:pt x="13272" y="19946"/>
                  </a:cubicBezTo>
                  <a:cubicBezTo>
                    <a:pt x="13217" y="21264"/>
                    <a:pt x="13126" y="21922"/>
                    <a:pt x="12999" y="21922"/>
                  </a:cubicBezTo>
                  <a:cubicBezTo>
                    <a:pt x="12871" y="21922"/>
                    <a:pt x="12779" y="21264"/>
                    <a:pt x="12724" y="19946"/>
                  </a:cubicBezTo>
                  <a:cubicBezTo>
                    <a:pt x="12670" y="18629"/>
                    <a:pt x="12642" y="16364"/>
                    <a:pt x="12642" y="13150"/>
                  </a:cubicBezTo>
                  <a:cubicBezTo>
                    <a:pt x="12642" y="9970"/>
                    <a:pt x="12670" y="7731"/>
                    <a:pt x="12724" y="6430"/>
                  </a:cubicBezTo>
                  <a:cubicBezTo>
                    <a:pt x="12779" y="5130"/>
                    <a:pt x="12871" y="4480"/>
                    <a:pt x="12999" y="4480"/>
                  </a:cubicBezTo>
                  <a:close/>
                  <a:moveTo>
                    <a:pt x="538" y="460"/>
                  </a:moveTo>
                  <a:lnTo>
                    <a:pt x="0" y="1687"/>
                  </a:lnTo>
                  <a:lnTo>
                    <a:pt x="0" y="6149"/>
                  </a:lnTo>
                  <a:lnTo>
                    <a:pt x="542" y="4923"/>
                  </a:lnTo>
                  <a:lnTo>
                    <a:pt x="542" y="21360"/>
                  </a:lnTo>
                  <a:lnTo>
                    <a:pt x="14" y="21360"/>
                  </a:lnTo>
                  <a:lnTo>
                    <a:pt x="14" y="25891"/>
                  </a:lnTo>
                  <a:lnTo>
                    <a:pt x="1633" y="25891"/>
                  </a:lnTo>
                  <a:lnTo>
                    <a:pt x="1633" y="21360"/>
                  </a:lnTo>
                  <a:lnTo>
                    <a:pt x="1106" y="21360"/>
                  </a:lnTo>
                  <a:lnTo>
                    <a:pt x="1106" y="460"/>
                  </a:lnTo>
                  <a:close/>
                  <a:moveTo>
                    <a:pt x="5102" y="0"/>
                  </a:moveTo>
                  <a:cubicBezTo>
                    <a:pt x="4976" y="0"/>
                    <a:pt x="4847" y="128"/>
                    <a:pt x="4716" y="384"/>
                  </a:cubicBezTo>
                  <a:cubicBezTo>
                    <a:pt x="4585" y="639"/>
                    <a:pt x="4452" y="1011"/>
                    <a:pt x="4318" y="1499"/>
                  </a:cubicBezTo>
                  <a:lnTo>
                    <a:pt x="4318" y="7086"/>
                  </a:lnTo>
                  <a:cubicBezTo>
                    <a:pt x="4444" y="6223"/>
                    <a:pt x="4562" y="5573"/>
                    <a:pt x="4673" y="5136"/>
                  </a:cubicBezTo>
                  <a:cubicBezTo>
                    <a:pt x="4783" y="4699"/>
                    <a:pt x="4885" y="4480"/>
                    <a:pt x="4978" y="4480"/>
                  </a:cubicBezTo>
                  <a:cubicBezTo>
                    <a:pt x="5099" y="4480"/>
                    <a:pt x="5196" y="4844"/>
                    <a:pt x="5269" y="5570"/>
                  </a:cubicBezTo>
                  <a:cubicBezTo>
                    <a:pt x="5342" y="6297"/>
                    <a:pt x="5378" y="7257"/>
                    <a:pt x="5378" y="8449"/>
                  </a:cubicBezTo>
                  <a:cubicBezTo>
                    <a:pt x="5378" y="9221"/>
                    <a:pt x="5360" y="9965"/>
                    <a:pt x="5324" y="10680"/>
                  </a:cubicBezTo>
                  <a:cubicBezTo>
                    <a:pt x="5288" y="11396"/>
                    <a:pt x="5232" y="12128"/>
                    <a:pt x="5156" y="12877"/>
                  </a:cubicBezTo>
                  <a:lnTo>
                    <a:pt x="4312" y="21070"/>
                  </a:lnTo>
                  <a:lnTo>
                    <a:pt x="4312" y="25891"/>
                  </a:lnTo>
                  <a:lnTo>
                    <a:pt x="5994" y="25891"/>
                  </a:lnTo>
                  <a:lnTo>
                    <a:pt x="5994" y="21070"/>
                  </a:lnTo>
                  <a:lnTo>
                    <a:pt x="4975" y="21070"/>
                  </a:lnTo>
                  <a:lnTo>
                    <a:pt x="5470" y="16301"/>
                  </a:lnTo>
                  <a:cubicBezTo>
                    <a:pt x="5678" y="14291"/>
                    <a:pt x="5815" y="12687"/>
                    <a:pt x="5880" y="11489"/>
                  </a:cubicBezTo>
                  <a:cubicBezTo>
                    <a:pt x="5946" y="10291"/>
                    <a:pt x="5978" y="9000"/>
                    <a:pt x="5978" y="7614"/>
                  </a:cubicBezTo>
                  <a:cubicBezTo>
                    <a:pt x="5978" y="5218"/>
                    <a:pt x="5901" y="3350"/>
                    <a:pt x="5748" y="2010"/>
                  </a:cubicBezTo>
                  <a:cubicBezTo>
                    <a:pt x="5594" y="670"/>
                    <a:pt x="5379" y="0"/>
                    <a:pt x="5102" y="0"/>
                  </a:cubicBezTo>
                  <a:close/>
                  <a:moveTo>
                    <a:pt x="6593" y="19299"/>
                  </a:moveTo>
                  <a:lnTo>
                    <a:pt x="6593" y="25891"/>
                  </a:lnTo>
                  <a:lnTo>
                    <a:pt x="7152" y="25891"/>
                  </a:lnTo>
                  <a:lnTo>
                    <a:pt x="7152" y="19299"/>
                  </a:lnTo>
                  <a:close/>
                  <a:moveTo>
                    <a:pt x="7688" y="460"/>
                  </a:moveTo>
                  <a:lnTo>
                    <a:pt x="7688" y="5281"/>
                  </a:lnTo>
                  <a:lnTo>
                    <a:pt x="8802" y="5281"/>
                  </a:lnTo>
                  <a:lnTo>
                    <a:pt x="7948" y="25891"/>
                  </a:lnTo>
                  <a:lnTo>
                    <a:pt x="8530" y="25891"/>
                  </a:lnTo>
                  <a:lnTo>
                    <a:pt x="9432" y="4156"/>
                  </a:lnTo>
                  <a:lnTo>
                    <a:pt x="9432" y="460"/>
                  </a:lnTo>
                  <a:close/>
                  <a:moveTo>
                    <a:pt x="15499" y="460"/>
                  </a:moveTo>
                  <a:lnTo>
                    <a:pt x="15499" y="25891"/>
                  </a:lnTo>
                  <a:lnTo>
                    <a:pt x="16096" y="25891"/>
                  </a:lnTo>
                  <a:lnTo>
                    <a:pt x="16096" y="15109"/>
                  </a:lnTo>
                  <a:lnTo>
                    <a:pt x="17049" y="15109"/>
                  </a:lnTo>
                  <a:lnTo>
                    <a:pt x="17049" y="10152"/>
                  </a:lnTo>
                  <a:lnTo>
                    <a:pt x="16096" y="10152"/>
                  </a:lnTo>
                  <a:lnTo>
                    <a:pt x="16096" y="5417"/>
                  </a:lnTo>
                  <a:lnTo>
                    <a:pt x="17110" y="5417"/>
                  </a:lnTo>
                  <a:lnTo>
                    <a:pt x="17110" y="460"/>
                  </a:lnTo>
                  <a:close/>
                  <a:moveTo>
                    <a:pt x="17694" y="1397"/>
                  </a:moveTo>
                  <a:lnTo>
                    <a:pt x="17694" y="6814"/>
                  </a:lnTo>
                  <a:lnTo>
                    <a:pt x="17418" y="6814"/>
                  </a:lnTo>
                  <a:lnTo>
                    <a:pt x="17418" y="11174"/>
                  </a:lnTo>
                  <a:lnTo>
                    <a:pt x="17694" y="11174"/>
                  </a:lnTo>
                  <a:lnTo>
                    <a:pt x="17694" y="19265"/>
                  </a:lnTo>
                  <a:cubicBezTo>
                    <a:pt x="17694" y="21672"/>
                    <a:pt x="17740" y="23378"/>
                    <a:pt x="17831" y="24383"/>
                  </a:cubicBezTo>
                  <a:cubicBezTo>
                    <a:pt x="17923" y="25388"/>
                    <a:pt x="18078" y="25891"/>
                    <a:pt x="18297" y="25891"/>
                  </a:cubicBezTo>
                  <a:lnTo>
                    <a:pt x="18773" y="25891"/>
                  </a:lnTo>
                  <a:lnTo>
                    <a:pt x="18773" y="21530"/>
                  </a:lnTo>
                  <a:lnTo>
                    <a:pt x="18488" y="21530"/>
                  </a:lnTo>
                  <a:cubicBezTo>
                    <a:pt x="18393" y="21530"/>
                    <a:pt x="18329" y="21374"/>
                    <a:pt x="18297" y="21062"/>
                  </a:cubicBezTo>
                  <a:cubicBezTo>
                    <a:pt x="18265" y="20750"/>
                    <a:pt x="18249" y="20151"/>
                    <a:pt x="18249" y="19265"/>
                  </a:cubicBezTo>
                  <a:lnTo>
                    <a:pt x="18249" y="11174"/>
                  </a:lnTo>
                  <a:lnTo>
                    <a:pt x="18821" y="11174"/>
                  </a:lnTo>
                  <a:lnTo>
                    <a:pt x="18821" y="6814"/>
                  </a:lnTo>
                  <a:lnTo>
                    <a:pt x="18249" y="6814"/>
                  </a:lnTo>
                  <a:lnTo>
                    <a:pt x="18249" y="1397"/>
                  </a:lnTo>
                  <a:close/>
                  <a:moveTo>
                    <a:pt x="21403" y="6354"/>
                  </a:moveTo>
                  <a:cubicBezTo>
                    <a:pt x="21297" y="6354"/>
                    <a:pt x="21199" y="6626"/>
                    <a:pt x="21111" y="7171"/>
                  </a:cubicBezTo>
                  <a:cubicBezTo>
                    <a:pt x="21023" y="7716"/>
                    <a:pt x="20944" y="8528"/>
                    <a:pt x="20876" y="9607"/>
                  </a:cubicBezTo>
                  <a:lnTo>
                    <a:pt x="20876" y="6814"/>
                  </a:lnTo>
                  <a:lnTo>
                    <a:pt x="20318" y="6814"/>
                  </a:lnTo>
                  <a:lnTo>
                    <a:pt x="20318" y="25891"/>
                  </a:lnTo>
                  <a:lnTo>
                    <a:pt x="20876" y="25891"/>
                  </a:lnTo>
                  <a:lnTo>
                    <a:pt x="20876" y="16506"/>
                  </a:lnTo>
                  <a:cubicBezTo>
                    <a:pt x="20876" y="14723"/>
                    <a:pt x="20905" y="13352"/>
                    <a:pt x="20963" y="12392"/>
                  </a:cubicBezTo>
                  <a:cubicBezTo>
                    <a:pt x="21021" y="11433"/>
                    <a:pt x="21103" y="10953"/>
                    <a:pt x="21209" y="10953"/>
                  </a:cubicBezTo>
                  <a:cubicBezTo>
                    <a:pt x="21294" y="10953"/>
                    <a:pt x="21353" y="11256"/>
                    <a:pt x="21386" y="11864"/>
                  </a:cubicBezTo>
                  <a:cubicBezTo>
                    <a:pt x="21419" y="12472"/>
                    <a:pt x="21436" y="13831"/>
                    <a:pt x="21436" y="15943"/>
                  </a:cubicBezTo>
                  <a:lnTo>
                    <a:pt x="21436" y="25891"/>
                  </a:lnTo>
                  <a:lnTo>
                    <a:pt x="21994" y="25891"/>
                  </a:lnTo>
                  <a:lnTo>
                    <a:pt x="21994" y="16523"/>
                  </a:lnTo>
                  <a:cubicBezTo>
                    <a:pt x="21996" y="14717"/>
                    <a:pt x="22026" y="13337"/>
                    <a:pt x="22083" y="12384"/>
                  </a:cubicBezTo>
                  <a:cubicBezTo>
                    <a:pt x="22140" y="11430"/>
                    <a:pt x="22222" y="10953"/>
                    <a:pt x="22327" y="10953"/>
                  </a:cubicBezTo>
                  <a:cubicBezTo>
                    <a:pt x="22408" y="10953"/>
                    <a:pt x="22466" y="11256"/>
                    <a:pt x="22502" y="11864"/>
                  </a:cubicBezTo>
                  <a:cubicBezTo>
                    <a:pt x="22539" y="12472"/>
                    <a:pt x="22557" y="13451"/>
                    <a:pt x="22557" y="14802"/>
                  </a:cubicBezTo>
                  <a:cubicBezTo>
                    <a:pt x="22557" y="15097"/>
                    <a:pt x="22556" y="15325"/>
                    <a:pt x="22556" y="15484"/>
                  </a:cubicBezTo>
                  <a:cubicBezTo>
                    <a:pt x="22555" y="15643"/>
                    <a:pt x="22555" y="15796"/>
                    <a:pt x="22554" y="15943"/>
                  </a:cubicBezTo>
                  <a:lnTo>
                    <a:pt x="22554" y="25891"/>
                  </a:lnTo>
                  <a:lnTo>
                    <a:pt x="23112" y="25891"/>
                  </a:lnTo>
                  <a:lnTo>
                    <a:pt x="23112" y="14274"/>
                  </a:lnTo>
                  <a:cubicBezTo>
                    <a:pt x="23112" y="11697"/>
                    <a:pt x="23059" y="9732"/>
                    <a:pt x="22955" y="8381"/>
                  </a:cubicBezTo>
                  <a:cubicBezTo>
                    <a:pt x="22851" y="7029"/>
                    <a:pt x="22699" y="6354"/>
                    <a:pt x="22499" y="6354"/>
                  </a:cubicBezTo>
                  <a:cubicBezTo>
                    <a:pt x="22383" y="6354"/>
                    <a:pt x="22277" y="6663"/>
                    <a:pt x="22181" y="7282"/>
                  </a:cubicBezTo>
                  <a:cubicBezTo>
                    <a:pt x="22084" y="7901"/>
                    <a:pt x="22001" y="8801"/>
                    <a:pt x="21930" y="9982"/>
                  </a:cubicBezTo>
                  <a:cubicBezTo>
                    <a:pt x="21883" y="8835"/>
                    <a:pt x="21813" y="7944"/>
                    <a:pt x="21721" y="7308"/>
                  </a:cubicBezTo>
                  <a:cubicBezTo>
                    <a:pt x="21629" y="6672"/>
                    <a:pt x="21523" y="6354"/>
                    <a:pt x="21403" y="6354"/>
                  </a:cubicBezTo>
                  <a:close/>
                  <a:moveTo>
                    <a:pt x="2854" y="0"/>
                  </a:moveTo>
                  <a:cubicBezTo>
                    <a:pt x="2743" y="0"/>
                    <a:pt x="2629" y="91"/>
                    <a:pt x="2513" y="273"/>
                  </a:cubicBezTo>
                  <a:cubicBezTo>
                    <a:pt x="2398" y="455"/>
                    <a:pt x="2281" y="727"/>
                    <a:pt x="2163" y="1091"/>
                  </a:cubicBezTo>
                  <a:lnTo>
                    <a:pt x="2163" y="5894"/>
                  </a:lnTo>
                  <a:cubicBezTo>
                    <a:pt x="2260" y="5428"/>
                    <a:pt x="2358" y="5076"/>
                    <a:pt x="2456" y="4838"/>
                  </a:cubicBezTo>
                  <a:cubicBezTo>
                    <a:pt x="2554" y="4599"/>
                    <a:pt x="2651" y="4480"/>
                    <a:pt x="2747" y="4480"/>
                  </a:cubicBezTo>
                  <a:cubicBezTo>
                    <a:pt x="2878" y="4480"/>
                    <a:pt x="2978" y="4747"/>
                    <a:pt x="3050" y="5281"/>
                  </a:cubicBezTo>
                  <a:cubicBezTo>
                    <a:pt x="3121" y="5814"/>
                    <a:pt x="3157" y="6570"/>
                    <a:pt x="3157" y="7546"/>
                  </a:cubicBezTo>
                  <a:cubicBezTo>
                    <a:pt x="3157" y="8602"/>
                    <a:pt x="3120" y="9389"/>
                    <a:pt x="3047" y="9905"/>
                  </a:cubicBezTo>
                  <a:cubicBezTo>
                    <a:pt x="2973" y="10422"/>
                    <a:pt x="2862" y="10680"/>
                    <a:pt x="2712" y="10680"/>
                  </a:cubicBezTo>
                  <a:lnTo>
                    <a:pt x="2461" y="10680"/>
                  </a:lnTo>
                  <a:lnTo>
                    <a:pt x="2461" y="14904"/>
                  </a:lnTo>
                  <a:lnTo>
                    <a:pt x="2699" y="14904"/>
                  </a:lnTo>
                  <a:cubicBezTo>
                    <a:pt x="2868" y="14904"/>
                    <a:pt x="2995" y="15203"/>
                    <a:pt x="3082" y="15799"/>
                  </a:cubicBezTo>
                  <a:cubicBezTo>
                    <a:pt x="3168" y="16395"/>
                    <a:pt x="3211" y="17272"/>
                    <a:pt x="3211" y="18430"/>
                  </a:cubicBezTo>
                  <a:cubicBezTo>
                    <a:pt x="3211" y="19555"/>
                    <a:pt x="3169" y="20418"/>
                    <a:pt x="3085" y="21019"/>
                  </a:cubicBezTo>
                  <a:cubicBezTo>
                    <a:pt x="3000" y="21621"/>
                    <a:pt x="2879" y="21922"/>
                    <a:pt x="2721" y="21922"/>
                  </a:cubicBezTo>
                  <a:cubicBezTo>
                    <a:pt x="2615" y="21922"/>
                    <a:pt x="2506" y="21766"/>
                    <a:pt x="2396" y="21454"/>
                  </a:cubicBezTo>
                  <a:cubicBezTo>
                    <a:pt x="2286" y="21141"/>
                    <a:pt x="2175" y="20679"/>
                    <a:pt x="2064" y="20066"/>
                  </a:cubicBezTo>
                  <a:lnTo>
                    <a:pt x="2064" y="25124"/>
                  </a:lnTo>
                  <a:cubicBezTo>
                    <a:pt x="2181" y="25545"/>
                    <a:pt x="2299" y="25860"/>
                    <a:pt x="2418" y="26070"/>
                  </a:cubicBezTo>
                  <a:cubicBezTo>
                    <a:pt x="2537" y="26280"/>
                    <a:pt x="2657" y="26385"/>
                    <a:pt x="2775" y="26385"/>
                  </a:cubicBezTo>
                  <a:cubicBezTo>
                    <a:pt x="3112" y="26385"/>
                    <a:pt x="3369" y="25729"/>
                    <a:pt x="3544" y="24418"/>
                  </a:cubicBezTo>
                  <a:cubicBezTo>
                    <a:pt x="3720" y="23106"/>
                    <a:pt x="3808" y="21190"/>
                    <a:pt x="3808" y="18669"/>
                  </a:cubicBezTo>
                  <a:cubicBezTo>
                    <a:pt x="3808" y="16977"/>
                    <a:pt x="3767" y="15583"/>
                    <a:pt x="3686" y="14487"/>
                  </a:cubicBezTo>
                  <a:cubicBezTo>
                    <a:pt x="3605" y="13391"/>
                    <a:pt x="3486" y="12622"/>
                    <a:pt x="3330" y="12179"/>
                  </a:cubicBezTo>
                  <a:cubicBezTo>
                    <a:pt x="3470" y="11793"/>
                    <a:pt x="3575" y="11126"/>
                    <a:pt x="3647" y="10178"/>
                  </a:cubicBezTo>
                  <a:cubicBezTo>
                    <a:pt x="3718" y="9230"/>
                    <a:pt x="3754" y="8012"/>
                    <a:pt x="3754" y="6524"/>
                  </a:cubicBezTo>
                  <a:cubicBezTo>
                    <a:pt x="3754" y="4344"/>
                    <a:pt x="3679" y="2712"/>
                    <a:pt x="3530" y="1627"/>
                  </a:cubicBezTo>
                  <a:cubicBezTo>
                    <a:pt x="3380" y="543"/>
                    <a:pt x="3155" y="0"/>
                    <a:pt x="2854" y="0"/>
                  </a:cubicBezTo>
                  <a:close/>
                  <a:moveTo>
                    <a:pt x="10021" y="460"/>
                  </a:moveTo>
                  <a:lnTo>
                    <a:pt x="10021" y="14768"/>
                  </a:lnTo>
                  <a:cubicBezTo>
                    <a:pt x="10132" y="14257"/>
                    <a:pt x="10237" y="13880"/>
                    <a:pt x="10334" y="13635"/>
                  </a:cubicBezTo>
                  <a:cubicBezTo>
                    <a:pt x="10431" y="13391"/>
                    <a:pt x="10523" y="13269"/>
                    <a:pt x="10608" y="13269"/>
                  </a:cubicBezTo>
                  <a:cubicBezTo>
                    <a:pt x="10753" y="13269"/>
                    <a:pt x="10867" y="13655"/>
                    <a:pt x="10950" y="14428"/>
                  </a:cubicBezTo>
                  <a:cubicBezTo>
                    <a:pt x="11033" y="15200"/>
                    <a:pt x="11075" y="16256"/>
                    <a:pt x="11075" y="17596"/>
                  </a:cubicBezTo>
                  <a:cubicBezTo>
                    <a:pt x="11075" y="18924"/>
                    <a:pt x="11033" y="19978"/>
                    <a:pt x="10950" y="20755"/>
                  </a:cubicBezTo>
                  <a:cubicBezTo>
                    <a:pt x="10867" y="21533"/>
                    <a:pt x="10753" y="21922"/>
                    <a:pt x="10608" y="21922"/>
                  </a:cubicBezTo>
                  <a:cubicBezTo>
                    <a:pt x="10508" y="21922"/>
                    <a:pt x="10401" y="21723"/>
                    <a:pt x="10288" y="21326"/>
                  </a:cubicBezTo>
                  <a:cubicBezTo>
                    <a:pt x="10175" y="20929"/>
                    <a:pt x="10055" y="20332"/>
                    <a:pt x="9929" y="19537"/>
                  </a:cubicBezTo>
                  <a:lnTo>
                    <a:pt x="9929" y="24699"/>
                  </a:lnTo>
                  <a:cubicBezTo>
                    <a:pt x="10056" y="25266"/>
                    <a:pt x="10184" y="25689"/>
                    <a:pt x="10313" y="25968"/>
                  </a:cubicBezTo>
                  <a:cubicBezTo>
                    <a:pt x="10442" y="26246"/>
                    <a:pt x="10572" y="26385"/>
                    <a:pt x="10703" y="26385"/>
                  </a:cubicBezTo>
                  <a:cubicBezTo>
                    <a:pt x="11007" y="26385"/>
                    <a:pt x="11244" y="25607"/>
                    <a:pt x="11415" y="24051"/>
                  </a:cubicBezTo>
                  <a:cubicBezTo>
                    <a:pt x="11586" y="22496"/>
                    <a:pt x="11672" y="20344"/>
                    <a:pt x="11672" y="17596"/>
                  </a:cubicBezTo>
                  <a:cubicBezTo>
                    <a:pt x="11672" y="14825"/>
                    <a:pt x="11593" y="12665"/>
                    <a:pt x="11436" y="11115"/>
                  </a:cubicBezTo>
                  <a:cubicBezTo>
                    <a:pt x="11279" y="9565"/>
                    <a:pt x="11060" y="8790"/>
                    <a:pt x="10777" y="8790"/>
                  </a:cubicBezTo>
                  <a:cubicBezTo>
                    <a:pt x="10728" y="8790"/>
                    <a:pt x="10680" y="8826"/>
                    <a:pt x="10634" y="8900"/>
                  </a:cubicBezTo>
                  <a:cubicBezTo>
                    <a:pt x="10588" y="8974"/>
                    <a:pt x="10542" y="9079"/>
                    <a:pt x="10497" y="9215"/>
                  </a:cubicBezTo>
                  <a:lnTo>
                    <a:pt x="10497" y="5281"/>
                  </a:lnTo>
                  <a:lnTo>
                    <a:pt x="11504" y="5281"/>
                  </a:lnTo>
                  <a:lnTo>
                    <a:pt x="11504" y="460"/>
                  </a:lnTo>
                  <a:close/>
                  <a:moveTo>
                    <a:pt x="12999" y="0"/>
                  </a:moveTo>
                  <a:cubicBezTo>
                    <a:pt x="12694" y="0"/>
                    <a:pt x="12459" y="1144"/>
                    <a:pt x="12293" y="3433"/>
                  </a:cubicBezTo>
                  <a:cubicBezTo>
                    <a:pt x="12128" y="5721"/>
                    <a:pt x="12045" y="8977"/>
                    <a:pt x="12045" y="13201"/>
                  </a:cubicBezTo>
                  <a:cubicBezTo>
                    <a:pt x="12045" y="17414"/>
                    <a:pt x="12128" y="20665"/>
                    <a:pt x="12293" y="22953"/>
                  </a:cubicBezTo>
                  <a:cubicBezTo>
                    <a:pt x="12459" y="25241"/>
                    <a:pt x="12694" y="26385"/>
                    <a:pt x="12999" y="26385"/>
                  </a:cubicBezTo>
                  <a:cubicBezTo>
                    <a:pt x="13303" y="26385"/>
                    <a:pt x="13537" y="25241"/>
                    <a:pt x="13703" y="22953"/>
                  </a:cubicBezTo>
                  <a:cubicBezTo>
                    <a:pt x="13868" y="20665"/>
                    <a:pt x="13951" y="17414"/>
                    <a:pt x="13951" y="13201"/>
                  </a:cubicBezTo>
                  <a:cubicBezTo>
                    <a:pt x="13951" y="8977"/>
                    <a:pt x="13868" y="5721"/>
                    <a:pt x="13703" y="3433"/>
                  </a:cubicBezTo>
                  <a:cubicBezTo>
                    <a:pt x="13537" y="1144"/>
                    <a:pt x="13303" y="0"/>
                    <a:pt x="12999" y="0"/>
                  </a:cubicBezTo>
                  <a:close/>
                  <a:moveTo>
                    <a:pt x="19710" y="460"/>
                  </a:moveTo>
                  <a:lnTo>
                    <a:pt x="18894" y="29127"/>
                  </a:lnTo>
                  <a:lnTo>
                    <a:pt x="19237" y="29127"/>
                  </a:lnTo>
                  <a:lnTo>
                    <a:pt x="20054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0"/>
              <a:ext cx="0" cy="0"/>
            </a:xfrm>
            <a:custGeom>
              <a:pathLst>
                <a:path extrusionOk="0" h="0" w="0"/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87725" y="1622250"/>
              <a:ext cx="914825" cy="709875"/>
            </a:xfrm>
            <a:custGeom>
              <a:pathLst>
                <a:path extrusionOk="0" h="28395" w="36593">
                  <a:moveTo>
                    <a:pt x="15016" y="0"/>
                  </a:moveTo>
                  <a:lnTo>
                    <a:pt x="14578" y="6405"/>
                  </a:lnTo>
                  <a:lnTo>
                    <a:pt x="14882" y="6405"/>
                  </a:lnTo>
                  <a:lnTo>
                    <a:pt x="15454" y="0"/>
                  </a:lnTo>
                  <a:close/>
                  <a:moveTo>
                    <a:pt x="20253" y="0"/>
                  </a:moveTo>
                  <a:lnTo>
                    <a:pt x="19815" y="6405"/>
                  </a:lnTo>
                  <a:lnTo>
                    <a:pt x="20119" y="6405"/>
                  </a:lnTo>
                  <a:lnTo>
                    <a:pt x="20691" y="0"/>
                  </a:lnTo>
                  <a:close/>
                  <a:moveTo>
                    <a:pt x="6161" y="12418"/>
                  </a:moveTo>
                  <a:cubicBezTo>
                    <a:pt x="6260" y="12418"/>
                    <a:pt x="6341" y="12772"/>
                    <a:pt x="6402" y="13482"/>
                  </a:cubicBezTo>
                  <a:cubicBezTo>
                    <a:pt x="6464" y="14192"/>
                    <a:pt x="6494" y="15126"/>
                    <a:pt x="6494" y="16284"/>
                  </a:cubicBezTo>
                  <a:lnTo>
                    <a:pt x="5774" y="16284"/>
                  </a:lnTo>
                  <a:cubicBezTo>
                    <a:pt x="5790" y="15035"/>
                    <a:pt x="5832" y="14078"/>
                    <a:pt x="5899" y="13414"/>
                  </a:cubicBezTo>
                  <a:cubicBezTo>
                    <a:pt x="5966" y="12750"/>
                    <a:pt x="6054" y="12418"/>
                    <a:pt x="6161" y="12418"/>
                  </a:cubicBezTo>
                  <a:close/>
                  <a:moveTo>
                    <a:pt x="9402" y="12418"/>
                  </a:moveTo>
                  <a:cubicBezTo>
                    <a:pt x="9501" y="12418"/>
                    <a:pt x="9582" y="12772"/>
                    <a:pt x="9643" y="13482"/>
                  </a:cubicBezTo>
                  <a:cubicBezTo>
                    <a:pt x="9705" y="14192"/>
                    <a:pt x="9735" y="15126"/>
                    <a:pt x="9735" y="16284"/>
                  </a:cubicBezTo>
                  <a:lnTo>
                    <a:pt x="9015" y="16284"/>
                  </a:lnTo>
                  <a:cubicBezTo>
                    <a:pt x="9031" y="15035"/>
                    <a:pt x="9073" y="14078"/>
                    <a:pt x="9140" y="13414"/>
                  </a:cubicBezTo>
                  <a:cubicBezTo>
                    <a:pt x="9207" y="12750"/>
                    <a:pt x="9295" y="12418"/>
                    <a:pt x="9402" y="12418"/>
                  </a:cubicBezTo>
                  <a:close/>
                  <a:moveTo>
                    <a:pt x="14772" y="12418"/>
                  </a:moveTo>
                  <a:cubicBezTo>
                    <a:pt x="14871" y="12418"/>
                    <a:pt x="14952" y="12772"/>
                    <a:pt x="15013" y="13482"/>
                  </a:cubicBezTo>
                  <a:cubicBezTo>
                    <a:pt x="15075" y="14192"/>
                    <a:pt x="15105" y="15126"/>
                    <a:pt x="15105" y="16284"/>
                  </a:cubicBezTo>
                  <a:lnTo>
                    <a:pt x="14385" y="16284"/>
                  </a:lnTo>
                  <a:cubicBezTo>
                    <a:pt x="14401" y="15035"/>
                    <a:pt x="14443" y="14078"/>
                    <a:pt x="14510" y="13414"/>
                  </a:cubicBezTo>
                  <a:cubicBezTo>
                    <a:pt x="14577" y="12750"/>
                    <a:pt x="14665" y="12418"/>
                    <a:pt x="14772" y="12418"/>
                  </a:cubicBezTo>
                  <a:close/>
                  <a:moveTo>
                    <a:pt x="20009" y="12418"/>
                  </a:moveTo>
                  <a:cubicBezTo>
                    <a:pt x="20108" y="12418"/>
                    <a:pt x="20189" y="12772"/>
                    <a:pt x="20250" y="13482"/>
                  </a:cubicBezTo>
                  <a:cubicBezTo>
                    <a:pt x="20312" y="14192"/>
                    <a:pt x="20342" y="15126"/>
                    <a:pt x="20342" y="16284"/>
                  </a:cubicBezTo>
                  <a:lnTo>
                    <a:pt x="19622" y="16284"/>
                  </a:lnTo>
                  <a:cubicBezTo>
                    <a:pt x="19638" y="15035"/>
                    <a:pt x="19680" y="14078"/>
                    <a:pt x="19747" y="13414"/>
                  </a:cubicBezTo>
                  <a:cubicBezTo>
                    <a:pt x="19814" y="12750"/>
                    <a:pt x="19902" y="12418"/>
                    <a:pt x="20009" y="12418"/>
                  </a:cubicBezTo>
                  <a:close/>
                  <a:moveTo>
                    <a:pt x="24274" y="12418"/>
                  </a:moveTo>
                  <a:cubicBezTo>
                    <a:pt x="24373" y="12418"/>
                    <a:pt x="24454" y="12772"/>
                    <a:pt x="24515" y="13482"/>
                  </a:cubicBezTo>
                  <a:cubicBezTo>
                    <a:pt x="24577" y="14192"/>
                    <a:pt x="24607" y="15126"/>
                    <a:pt x="24607" y="16284"/>
                  </a:cubicBezTo>
                  <a:lnTo>
                    <a:pt x="23887" y="16284"/>
                  </a:lnTo>
                  <a:cubicBezTo>
                    <a:pt x="23903" y="15035"/>
                    <a:pt x="23945" y="14078"/>
                    <a:pt x="24012" y="13414"/>
                  </a:cubicBezTo>
                  <a:cubicBezTo>
                    <a:pt x="24079" y="12750"/>
                    <a:pt x="24167" y="12418"/>
                    <a:pt x="24274" y="12418"/>
                  </a:cubicBezTo>
                  <a:close/>
                  <a:moveTo>
                    <a:pt x="29644" y="12418"/>
                  </a:moveTo>
                  <a:cubicBezTo>
                    <a:pt x="29743" y="12418"/>
                    <a:pt x="29824" y="12772"/>
                    <a:pt x="29885" y="13482"/>
                  </a:cubicBezTo>
                  <a:cubicBezTo>
                    <a:pt x="29947" y="14192"/>
                    <a:pt x="29977" y="15126"/>
                    <a:pt x="29977" y="16284"/>
                  </a:cubicBezTo>
                  <a:lnTo>
                    <a:pt x="29257" y="16284"/>
                  </a:lnTo>
                  <a:cubicBezTo>
                    <a:pt x="29273" y="15035"/>
                    <a:pt x="29315" y="14078"/>
                    <a:pt x="29382" y="13414"/>
                  </a:cubicBezTo>
                  <a:cubicBezTo>
                    <a:pt x="29449" y="12750"/>
                    <a:pt x="29537" y="12418"/>
                    <a:pt x="29644" y="12418"/>
                  </a:cubicBezTo>
                  <a:close/>
                  <a:moveTo>
                    <a:pt x="33363" y="12418"/>
                  </a:moveTo>
                  <a:cubicBezTo>
                    <a:pt x="33462" y="12418"/>
                    <a:pt x="33543" y="12772"/>
                    <a:pt x="33604" y="13482"/>
                  </a:cubicBezTo>
                  <a:cubicBezTo>
                    <a:pt x="33666" y="14192"/>
                    <a:pt x="33696" y="15126"/>
                    <a:pt x="33696" y="16284"/>
                  </a:cubicBezTo>
                  <a:lnTo>
                    <a:pt x="32976" y="16284"/>
                  </a:lnTo>
                  <a:cubicBezTo>
                    <a:pt x="32992" y="15035"/>
                    <a:pt x="33034" y="14078"/>
                    <a:pt x="33101" y="13414"/>
                  </a:cubicBezTo>
                  <a:cubicBezTo>
                    <a:pt x="33168" y="12750"/>
                    <a:pt x="33256" y="12418"/>
                    <a:pt x="33363" y="12418"/>
                  </a:cubicBezTo>
                  <a:close/>
                  <a:moveTo>
                    <a:pt x="1214" y="8432"/>
                  </a:moveTo>
                  <a:lnTo>
                    <a:pt x="1531" y="18549"/>
                  </a:lnTo>
                  <a:lnTo>
                    <a:pt x="897" y="18549"/>
                  </a:lnTo>
                  <a:lnTo>
                    <a:pt x="1214" y="8432"/>
                  </a:lnTo>
                  <a:close/>
                  <a:moveTo>
                    <a:pt x="858" y="2470"/>
                  </a:moveTo>
                  <a:lnTo>
                    <a:pt x="1" y="27901"/>
                  </a:lnTo>
                  <a:lnTo>
                    <a:pt x="601" y="27901"/>
                  </a:lnTo>
                  <a:lnTo>
                    <a:pt x="748" y="23268"/>
                  </a:lnTo>
                  <a:lnTo>
                    <a:pt x="1681" y="23268"/>
                  </a:lnTo>
                  <a:lnTo>
                    <a:pt x="1827" y="27901"/>
                  </a:lnTo>
                  <a:lnTo>
                    <a:pt x="2427" y="27901"/>
                  </a:lnTo>
                  <a:lnTo>
                    <a:pt x="1569" y="2470"/>
                  </a:lnTo>
                  <a:close/>
                  <a:moveTo>
                    <a:pt x="3865" y="3407"/>
                  </a:moveTo>
                  <a:lnTo>
                    <a:pt x="3865" y="8824"/>
                  </a:lnTo>
                  <a:lnTo>
                    <a:pt x="3589" y="8824"/>
                  </a:lnTo>
                  <a:lnTo>
                    <a:pt x="3589" y="13184"/>
                  </a:lnTo>
                  <a:lnTo>
                    <a:pt x="3865" y="13184"/>
                  </a:lnTo>
                  <a:lnTo>
                    <a:pt x="3865" y="21275"/>
                  </a:lnTo>
                  <a:cubicBezTo>
                    <a:pt x="3865" y="23682"/>
                    <a:pt x="3911" y="25388"/>
                    <a:pt x="4002" y="26393"/>
                  </a:cubicBezTo>
                  <a:cubicBezTo>
                    <a:pt x="4094" y="27398"/>
                    <a:pt x="4249" y="27901"/>
                    <a:pt x="4468" y="27901"/>
                  </a:cubicBezTo>
                  <a:lnTo>
                    <a:pt x="4944" y="27901"/>
                  </a:lnTo>
                  <a:lnTo>
                    <a:pt x="4944" y="23540"/>
                  </a:lnTo>
                  <a:lnTo>
                    <a:pt x="4659" y="23540"/>
                  </a:lnTo>
                  <a:cubicBezTo>
                    <a:pt x="4564" y="23540"/>
                    <a:pt x="4500" y="23384"/>
                    <a:pt x="4468" y="23072"/>
                  </a:cubicBezTo>
                  <a:cubicBezTo>
                    <a:pt x="4436" y="22760"/>
                    <a:pt x="4420" y="22161"/>
                    <a:pt x="4420" y="21275"/>
                  </a:cubicBezTo>
                  <a:lnTo>
                    <a:pt x="4420" y="13184"/>
                  </a:lnTo>
                  <a:lnTo>
                    <a:pt x="4992" y="13184"/>
                  </a:lnTo>
                  <a:lnTo>
                    <a:pt x="4992" y="8824"/>
                  </a:lnTo>
                  <a:lnTo>
                    <a:pt x="4420" y="8824"/>
                  </a:lnTo>
                  <a:lnTo>
                    <a:pt x="4420" y="3407"/>
                  </a:lnTo>
                  <a:close/>
                  <a:moveTo>
                    <a:pt x="7485" y="1397"/>
                  </a:moveTo>
                  <a:lnTo>
                    <a:pt x="7485" y="27901"/>
                  </a:lnTo>
                  <a:lnTo>
                    <a:pt x="8040" y="27901"/>
                  </a:lnTo>
                  <a:lnTo>
                    <a:pt x="8040" y="1397"/>
                  </a:lnTo>
                  <a:close/>
                  <a:moveTo>
                    <a:pt x="10726" y="1397"/>
                  </a:moveTo>
                  <a:lnTo>
                    <a:pt x="10726" y="27901"/>
                  </a:lnTo>
                  <a:lnTo>
                    <a:pt x="11281" y="27901"/>
                  </a:lnTo>
                  <a:lnTo>
                    <a:pt x="11281" y="19946"/>
                  </a:lnTo>
                  <a:lnTo>
                    <a:pt x="11958" y="27901"/>
                  </a:lnTo>
                  <a:lnTo>
                    <a:pt x="12631" y="27901"/>
                  </a:lnTo>
                  <a:lnTo>
                    <a:pt x="11716" y="17579"/>
                  </a:lnTo>
                  <a:lnTo>
                    <a:pt x="12564" y="8824"/>
                  </a:lnTo>
                  <a:lnTo>
                    <a:pt x="11919" y="8824"/>
                  </a:lnTo>
                  <a:lnTo>
                    <a:pt x="11281" y="15824"/>
                  </a:lnTo>
                  <a:lnTo>
                    <a:pt x="11281" y="1397"/>
                  </a:lnTo>
                  <a:close/>
                  <a:moveTo>
                    <a:pt x="17229" y="8364"/>
                  </a:moveTo>
                  <a:cubicBezTo>
                    <a:pt x="17100" y="8364"/>
                    <a:pt x="16989" y="8650"/>
                    <a:pt x="16896" y="9224"/>
                  </a:cubicBezTo>
                  <a:cubicBezTo>
                    <a:pt x="16804" y="9797"/>
                    <a:pt x="16722" y="10709"/>
                    <a:pt x="16651" y="11958"/>
                  </a:cubicBezTo>
                  <a:lnTo>
                    <a:pt x="16651" y="8824"/>
                  </a:lnTo>
                  <a:lnTo>
                    <a:pt x="16096" y="8824"/>
                  </a:lnTo>
                  <a:lnTo>
                    <a:pt x="16096" y="27901"/>
                  </a:lnTo>
                  <a:lnTo>
                    <a:pt x="16651" y="27901"/>
                  </a:lnTo>
                  <a:lnTo>
                    <a:pt x="16651" y="19112"/>
                  </a:lnTo>
                  <a:cubicBezTo>
                    <a:pt x="16651" y="17238"/>
                    <a:pt x="16689" y="15799"/>
                    <a:pt x="16766" y="14794"/>
                  </a:cubicBezTo>
                  <a:cubicBezTo>
                    <a:pt x="16843" y="13789"/>
                    <a:pt x="16953" y="13286"/>
                    <a:pt x="17096" y="13286"/>
                  </a:cubicBezTo>
                  <a:cubicBezTo>
                    <a:pt x="17144" y="13286"/>
                    <a:pt x="17193" y="13346"/>
                    <a:pt x="17241" y="13465"/>
                  </a:cubicBezTo>
                  <a:cubicBezTo>
                    <a:pt x="17289" y="13584"/>
                    <a:pt x="17337" y="13769"/>
                    <a:pt x="17386" y="14019"/>
                  </a:cubicBezTo>
                  <a:lnTo>
                    <a:pt x="17384" y="8500"/>
                  </a:lnTo>
                  <a:cubicBezTo>
                    <a:pt x="17343" y="8443"/>
                    <a:pt x="17311" y="8406"/>
                    <a:pt x="17289" y="8389"/>
                  </a:cubicBezTo>
                  <a:cubicBezTo>
                    <a:pt x="17268" y="8372"/>
                    <a:pt x="17248" y="8364"/>
                    <a:pt x="17229" y="8364"/>
                  </a:cubicBezTo>
                  <a:close/>
                  <a:moveTo>
                    <a:pt x="17713" y="3407"/>
                  </a:moveTo>
                  <a:lnTo>
                    <a:pt x="17713" y="8824"/>
                  </a:lnTo>
                  <a:lnTo>
                    <a:pt x="17437" y="8824"/>
                  </a:lnTo>
                  <a:lnTo>
                    <a:pt x="17437" y="13184"/>
                  </a:lnTo>
                  <a:lnTo>
                    <a:pt x="17713" y="13184"/>
                  </a:lnTo>
                  <a:lnTo>
                    <a:pt x="17713" y="21275"/>
                  </a:lnTo>
                  <a:cubicBezTo>
                    <a:pt x="17713" y="23682"/>
                    <a:pt x="17759" y="25388"/>
                    <a:pt x="17850" y="26393"/>
                  </a:cubicBezTo>
                  <a:cubicBezTo>
                    <a:pt x="17942" y="27398"/>
                    <a:pt x="18097" y="27901"/>
                    <a:pt x="18316" y="27901"/>
                  </a:cubicBezTo>
                  <a:lnTo>
                    <a:pt x="18792" y="27901"/>
                  </a:lnTo>
                  <a:lnTo>
                    <a:pt x="18792" y="23540"/>
                  </a:lnTo>
                  <a:lnTo>
                    <a:pt x="18507" y="23540"/>
                  </a:lnTo>
                  <a:cubicBezTo>
                    <a:pt x="18412" y="23540"/>
                    <a:pt x="18348" y="23384"/>
                    <a:pt x="18316" y="23072"/>
                  </a:cubicBezTo>
                  <a:cubicBezTo>
                    <a:pt x="18284" y="22760"/>
                    <a:pt x="18268" y="22161"/>
                    <a:pt x="18268" y="21275"/>
                  </a:cubicBezTo>
                  <a:lnTo>
                    <a:pt x="18268" y="13184"/>
                  </a:lnTo>
                  <a:lnTo>
                    <a:pt x="18840" y="13184"/>
                  </a:lnTo>
                  <a:lnTo>
                    <a:pt x="18840" y="8824"/>
                  </a:lnTo>
                  <a:lnTo>
                    <a:pt x="18268" y="8824"/>
                  </a:lnTo>
                  <a:lnTo>
                    <a:pt x="18268" y="3407"/>
                  </a:lnTo>
                  <a:close/>
                  <a:moveTo>
                    <a:pt x="21333" y="1397"/>
                  </a:moveTo>
                  <a:lnTo>
                    <a:pt x="21333" y="27901"/>
                  </a:lnTo>
                  <a:lnTo>
                    <a:pt x="21888" y="27901"/>
                  </a:lnTo>
                  <a:lnTo>
                    <a:pt x="21888" y="19946"/>
                  </a:lnTo>
                  <a:lnTo>
                    <a:pt x="22565" y="27901"/>
                  </a:lnTo>
                  <a:lnTo>
                    <a:pt x="23238" y="27901"/>
                  </a:lnTo>
                  <a:lnTo>
                    <a:pt x="22323" y="17579"/>
                  </a:lnTo>
                  <a:lnTo>
                    <a:pt x="23171" y="8824"/>
                  </a:lnTo>
                  <a:lnTo>
                    <a:pt x="22526" y="8824"/>
                  </a:lnTo>
                  <a:lnTo>
                    <a:pt x="21888" y="15824"/>
                  </a:lnTo>
                  <a:lnTo>
                    <a:pt x="21888" y="1397"/>
                  </a:lnTo>
                  <a:close/>
                  <a:moveTo>
                    <a:pt x="26703" y="1397"/>
                  </a:moveTo>
                  <a:lnTo>
                    <a:pt x="26703" y="27901"/>
                  </a:lnTo>
                  <a:lnTo>
                    <a:pt x="27258" y="27901"/>
                  </a:lnTo>
                  <a:lnTo>
                    <a:pt x="27258" y="19946"/>
                  </a:lnTo>
                  <a:lnTo>
                    <a:pt x="27935" y="27901"/>
                  </a:lnTo>
                  <a:lnTo>
                    <a:pt x="28608" y="27901"/>
                  </a:lnTo>
                  <a:lnTo>
                    <a:pt x="27693" y="17579"/>
                  </a:lnTo>
                  <a:lnTo>
                    <a:pt x="28541" y="8824"/>
                  </a:lnTo>
                  <a:lnTo>
                    <a:pt x="27896" y="8824"/>
                  </a:lnTo>
                  <a:lnTo>
                    <a:pt x="27258" y="15824"/>
                  </a:lnTo>
                  <a:lnTo>
                    <a:pt x="27258" y="1397"/>
                  </a:lnTo>
                  <a:close/>
                  <a:moveTo>
                    <a:pt x="32101" y="8364"/>
                  </a:moveTo>
                  <a:cubicBezTo>
                    <a:pt x="31972" y="8364"/>
                    <a:pt x="31861" y="8650"/>
                    <a:pt x="31768" y="9224"/>
                  </a:cubicBezTo>
                  <a:cubicBezTo>
                    <a:pt x="31676" y="9797"/>
                    <a:pt x="31594" y="10709"/>
                    <a:pt x="31523" y="11958"/>
                  </a:cubicBezTo>
                  <a:lnTo>
                    <a:pt x="31523" y="8824"/>
                  </a:lnTo>
                  <a:lnTo>
                    <a:pt x="30968" y="8824"/>
                  </a:lnTo>
                  <a:lnTo>
                    <a:pt x="30968" y="27901"/>
                  </a:lnTo>
                  <a:lnTo>
                    <a:pt x="31523" y="27901"/>
                  </a:lnTo>
                  <a:lnTo>
                    <a:pt x="31523" y="19112"/>
                  </a:lnTo>
                  <a:cubicBezTo>
                    <a:pt x="31523" y="17238"/>
                    <a:pt x="31561" y="15799"/>
                    <a:pt x="31638" y="14794"/>
                  </a:cubicBezTo>
                  <a:cubicBezTo>
                    <a:pt x="31715" y="13789"/>
                    <a:pt x="31825" y="13286"/>
                    <a:pt x="31968" y="13286"/>
                  </a:cubicBezTo>
                  <a:cubicBezTo>
                    <a:pt x="32016" y="13286"/>
                    <a:pt x="32065" y="13346"/>
                    <a:pt x="32113" y="13465"/>
                  </a:cubicBezTo>
                  <a:cubicBezTo>
                    <a:pt x="32161" y="13584"/>
                    <a:pt x="32209" y="13769"/>
                    <a:pt x="32258" y="14019"/>
                  </a:cubicBezTo>
                  <a:lnTo>
                    <a:pt x="32256" y="8500"/>
                  </a:lnTo>
                  <a:cubicBezTo>
                    <a:pt x="32215" y="8443"/>
                    <a:pt x="32183" y="8406"/>
                    <a:pt x="32161" y="8389"/>
                  </a:cubicBezTo>
                  <a:cubicBezTo>
                    <a:pt x="32140" y="8372"/>
                    <a:pt x="32120" y="8364"/>
                    <a:pt x="32101" y="8364"/>
                  </a:cubicBezTo>
                  <a:close/>
                  <a:moveTo>
                    <a:pt x="34687" y="1397"/>
                  </a:moveTo>
                  <a:lnTo>
                    <a:pt x="34687" y="27901"/>
                  </a:lnTo>
                  <a:lnTo>
                    <a:pt x="35242" y="27901"/>
                  </a:lnTo>
                  <a:lnTo>
                    <a:pt x="35242" y="19946"/>
                  </a:lnTo>
                  <a:lnTo>
                    <a:pt x="35919" y="27901"/>
                  </a:lnTo>
                  <a:lnTo>
                    <a:pt x="36592" y="27901"/>
                  </a:lnTo>
                  <a:lnTo>
                    <a:pt x="35677" y="17579"/>
                  </a:lnTo>
                  <a:lnTo>
                    <a:pt x="36525" y="8824"/>
                  </a:lnTo>
                  <a:lnTo>
                    <a:pt x="35880" y="8824"/>
                  </a:lnTo>
                  <a:lnTo>
                    <a:pt x="35242" y="15824"/>
                  </a:lnTo>
                  <a:lnTo>
                    <a:pt x="35242" y="1397"/>
                  </a:lnTo>
                  <a:close/>
                  <a:moveTo>
                    <a:pt x="6164" y="8364"/>
                  </a:moveTo>
                  <a:cubicBezTo>
                    <a:pt x="5865" y="8364"/>
                    <a:pt x="5629" y="9255"/>
                    <a:pt x="5458" y="11038"/>
                  </a:cubicBezTo>
                  <a:cubicBezTo>
                    <a:pt x="5287" y="12821"/>
                    <a:pt x="5201" y="15268"/>
                    <a:pt x="5201" y="18379"/>
                  </a:cubicBezTo>
                  <a:cubicBezTo>
                    <a:pt x="5201" y="21547"/>
                    <a:pt x="5289" y="24009"/>
                    <a:pt x="5463" y="25763"/>
                  </a:cubicBezTo>
                  <a:cubicBezTo>
                    <a:pt x="5637" y="27517"/>
                    <a:pt x="5881" y="28395"/>
                    <a:pt x="6195" y="28395"/>
                  </a:cubicBezTo>
                  <a:cubicBezTo>
                    <a:pt x="6327" y="28395"/>
                    <a:pt x="6458" y="28256"/>
                    <a:pt x="6589" y="27977"/>
                  </a:cubicBezTo>
                  <a:cubicBezTo>
                    <a:pt x="6720" y="27699"/>
                    <a:pt x="6852" y="27287"/>
                    <a:pt x="6983" y="26742"/>
                  </a:cubicBezTo>
                  <a:lnTo>
                    <a:pt x="6983" y="22041"/>
                  </a:lnTo>
                  <a:cubicBezTo>
                    <a:pt x="6854" y="22813"/>
                    <a:pt x="6728" y="23390"/>
                    <a:pt x="6605" y="23770"/>
                  </a:cubicBezTo>
                  <a:cubicBezTo>
                    <a:pt x="6483" y="24151"/>
                    <a:pt x="6363" y="24341"/>
                    <a:pt x="6246" y="24341"/>
                  </a:cubicBezTo>
                  <a:cubicBezTo>
                    <a:pt x="6102" y="24341"/>
                    <a:pt x="5989" y="23983"/>
                    <a:pt x="5908" y="23268"/>
                  </a:cubicBezTo>
                  <a:cubicBezTo>
                    <a:pt x="5828" y="22552"/>
                    <a:pt x="5781" y="21479"/>
                    <a:pt x="5767" y="20048"/>
                  </a:cubicBezTo>
                  <a:lnTo>
                    <a:pt x="7065" y="20048"/>
                  </a:lnTo>
                  <a:lnTo>
                    <a:pt x="7065" y="18311"/>
                  </a:lnTo>
                  <a:cubicBezTo>
                    <a:pt x="7065" y="15290"/>
                    <a:pt x="6983" y="12877"/>
                    <a:pt x="6819" y="11072"/>
                  </a:cubicBezTo>
                  <a:cubicBezTo>
                    <a:pt x="6655" y="9266"/>
                    <a:pt x="6437" y="8364"/>
                    <a:pt x="6164" y="8364"/>
                  </a:cubicBezTo>
                  <a:close/>
                  <a:moveTo>
                    <a:pt x="9405" y="8364"/>
                  </a:moveTo>
                  <a:cubicBezTo>
                    <a:pt x="9106" y="8364"/>
                    <a:pt x="8870" y="9255"/>
                    <a:pt x="8699" y="11038"/>
                  </a:cubicBezTo>
                  <a:cubicBezTo>
                    <a:pt x="8528" y="12821"/>
                    <a:pt x="8442" y="15268"/>
                    <a:pt x="8442" y="18379"/>
                  </a:cubicBezTo>
                  <a:cubicBezTo>
                    <a:pt x="8442" y="21547"/>
                    <a:pt x="8530" y="24009"/>
                    <a:pt x="8704" y="25763"/>
                  </a:cubicBezTo>
                  <a:cubicBezTo>
                    <a:pt x="8878" y="27517"/>
                    <a:pt x="9122" y="28395"/>
                    <a:pt x="9436" y="28395"/>
                  </a:cubicBezTo>
                  <a:cubicBezTo>
                    <a:pt x="9568" y="28395"/>
                    <a:pt x="9699" y="28256"/>
                    <a:pt x="9830" y="27977"/>
                  </a:cubicBezTo>
                  <a:cubicBezTo>
                    <a:pt x="9961" y="27699"/>
                    <a:pt x="10093" y="27287"/>
                    <a:pt x="10224" y="26742"/>
                  </a:cubicBezTo>
                  <a:lnTo>
                    <a:pt x="10224" y="22041"/>
                  </a:lnTo>
                  <a:cubicBezTo>
                    <a:pt x="10095" y="22813"/>
                    <a:pt x="9969" y="23390"/>
                    <a:pt x="9846" y="23770"/>
                  </a:cubicBezTo>
                  <a:cubicBezTo>
                    <a:pt x="9724" y="24151"/>
                    <a:pt x="9604" y="24341"/>
                    <a:pt x="9487" y="24341"/>
                  </a:cubicBezTo>
                  <a:cubicBezTo>
                    <a:pt x="9343" y="24341"/>
                    <a:pt x="9230" y="23983"/>
                    <a:pt x="9149" y="23268"/>
                  </a:cubicBezTo>
                  <a:cubicBezTo>
                    <a:pt x="9069" y="22552"/>
                    <a:pt x="9022" y="21479"/>
                    <a:pt x="9008" y="20048"/>
                  </a:cubicBezTo>
                  <a:lnTo>
                    <a:pt x="10306" y="20048"/>
                  </a:lnTo>
                  <a:lnTo>
                    <a:pt x="10306" y="18311"/>
                  </a:lnTo>
                  <a:cubicBezTo>
                    <a:pt x="10306" y="15290"/>
                    <a:pt x="10224" y="12877"/>
                    <a:pt x="10060" y="11072"/>
                  </a:cubicBezTo>
                  <a:cubicBezTo>
                    <a:pt x="9896" y="9266"/>
                    <a:pt x="9678" y="8364"/>
                    <a:pt x="9405" y="8364"/>
                  </a:cubicBezTo>
                  <a:close/>
                  <a:moveTo>
                    <a:pt x="14775" y="8364"/>
                  </a:moveTo>
                  <a:cubicBezTo>
                    <a:pt x="14476" y="8364"/>
                    <a:pt x="14240" y="9255"/>
                    <a:pt x="14069" y="11038"/>
                  </a:cubicBezTo>
                  <a:cubicBezTo>
                    <a:pt x="13898" y="12821"/>
                    <a:pt x="13812" y="15268"/>
                    <a:pt x="13812" y="18379"/>
                  </a:cubicBezTo>
                  <a:cubicBezTo>
                    <a:pt x="13812" y="21547"/>
                    <a:pt x="13900" y="24009"/>
                    <a:pt x="14074" y="25763"/>
                  </a:cubicBezTo>
                  <a:cubicBezTo>
                    <a:pt x="14248" y="27517"/>
                    <a:pt x="14492" y="28395"/>
                    <a:pt x="14806" y="28395"/>
                  </a:cubicBezTo>
                  <a:cubicBezTo>
                    <a:pt x="14938" y="28395"/>
                    <a:pt x="15069" y="28256"/>
                    <a:pt x="15200" y="27977"/>
                  </a:cubicBezTo>
                  <a:cubicBezTo>
                    <a:pt x="15331" y="27699"/>
                    <a:pt x="15463" y="27287"/>
                    <a:pt x="15594" y="26742"/>
                  </a:cubicBezTo>
                  <a:lnTo>
                    <a:pt x="15594" y="22041"/>
                  </a:lnTo>
                  <a:cubicBezTo>
                    <a:pt x="15465" y="22813"/>
                    <a:pt x="15339" y="23390"/>
                    <a:pt x="15216" y="23770"/>
                  </a:cubicBezTo>
                  <a:cubicBezTo>
                    <a:pt x="15094" y="24151"/>
                    <a:pt x="14974" y="24341"/>
                    <a:pt x="14857" y="24341"/>
                  </a:cubicBezTo>
                  <a:cubicBezTo>
                    <a:pt x="14713" y="24341"/>
                    <a:pt x="14600" y="23983"/>
                    <a:pt x="14519" y="23268"/>
                  </a:cubicBezTo>
                  <a:cubicBezTo>
                    <a:pt x="14439" y="22552"/>
                    <a:pt x="14392" y="21479"/>
                    <a:pt x="14378" y="20048"/>
                  </a:cubicBezTo>
                  <a:lnTo>
                    <a:pt x="15676" y="20048"/>
                  </a:lnTo>
                  <a:lnTo>
                    <a:pt x="15676" y="18311"/>
                  </a:lnTo>
                  <a:cubicBezTo>
                    <a:pt x="15676" y="15290"/>
                    <a:pt x="15594" y="12877"/>
                    <a:pt x="15430" y="11072"/>
                  </a:cubicBezTo>
                  <a:cubicBezTo>
                    <a:pt x="15266" y="9266"/>
                    <a:pt x="15048" y="8364"/>
                    <a:pt x="14775" y="8364"/>
                  </a:cubicBezTo>
                  <a:close/>
                  <a:moveTo>
                    <a:pt x="20012" y="8364"/>
                  </a:moveTo>
                  <a:cubicBezTo>
                    <a:pt x="19713" y="8364"/>
                    <a:pt x="19477" y="9255"/>
                    <a:pt x="19306" y="11038"/>
                  </a:cubicBezTo>
                  <a:cubicBezTo>
                    <a:pt x="19135" y="12821"/>
                    <a:pt x="19049" y="15268"/>
                    <a:pt x="19049" y="18379"/>
                  </a:cubicBezTo>
                  <a:cubicBezTo>
                    <a:pt x="19049" y="21547"/>
                    <a:pt x="19137" y="24009"/>
                    <a:pt x="19311" y="25763"/>
                  </a:cubicBezTo>
                  <a:cubicBezTo>
                    <a:pt x="19485" y="27517"/>
                    <a:pt x="19729" y="28395"/>
                    <a:pt x="20043" y="28395"/>
                  </a:cubicBezTo>
                  <a:cubicBezTo>
                    <a:pt x="20175" y="28395"/>
                    <a:pt x="20306" y="28256"/>
                    <a:pt x="20437" y="27977"/>
                  </a:cubicBezTo>
                  <a:cubicBezTo>
                    <a:pt x="20568" y="27699"/>
                    <a:pt x="20700" y="27287"/>
                    <a:pt x="20831" y="26742"/>
                  </a:cubicBezTo>
                  <a:lnTo>
                    <a:pt x="20831" y="22041"/>
                  </a:lnTo>
                  <a:cubicBezTo>
                    <a:pt x="20702" y="22813"/>
                    <a:pt x="20576" y="23390"/>
                    <a:pt x="20453" y="23770"/>
                  </a:cubicBezTo>
                  <a:cubicBezTo>
                    <a:pt x="20331" y="24151"/>
                    <a:pt x="20211" y="24341"/>
                    <a:pt x="20094" y="24341"/>
                  </a:cubicBezTo>
                  <a:cubicBezTo>
                    <a:pt x="19950" y="24341"/>
                    <a:pt x="19837" y="23983"/>
                    <a:pt x="19756" y="23268"/>
                  </a:cubicBezTo>
                  <a:cubicBezTo>
                    <a:pt x="19676" y="22552"/>
                    <a:pt x="19629" y="21479"/>
                    <a:pt x="19615" y="20048"/>
                  </a:cubicBezTo>
                  <a:lnTo>
                    <a:pt x="20913" y="20048"/>
                  </a:lnTo>
                  <a:lnTo>
                    <a:pt x="20913" y="18311"/>
                  </a:lnTo>
                  <a:cubicBezTo>
                    <a:pt x="20913" y="15290"/>
                    <a:pt x="20831" y="12877"/>
                    <a:pt x="20667" y="11072"/>
                  </a:cubicBezTo>
                  <a:cubicBezTo>
                    <a:pt x="20503" y="9266"/>
                    <a:pt x="20285" y="8364"/>
                    <a:pt x="20012" y="8364"/>
                  </a:cubicBezTo>
                  <a:close/>
                  <a:moveTo>
                    <a:pt x="24277" y="8364"/>
                  </a:moveTo>
                  <a:cubicBezTo>
                    <a:pt x="23978" y="8364"/>
                    <a:pt x="23742" y="9255"/>
                    <a:pt x="23571" y="11038"/>
                  </a:cubicBezTo>
                  <a:cubicBezTo>
                    <a:pt x="23400" y="12821"/>
                    <a:pt x="23314" y="15268"/>
                    <a:pt x="23314" y="18379"/>
                  </a:cubicBezTo>
                  <a:cubicBezTo>
                    <a:pt x="23314" y="21547"/>
                    <a:pt x="23402" y="24009"/>
                    <a:pt x="23576" y="25763"/>
                  </a:cubicBezTo>
                  <a:cubicBezTo>
                    <a:pt x="23750" y="27517"/>
                    <a:pt x="23994" y="28395"/>
                    <a:pt x="24308" y="28395"/>
                  </a:cubicBezTo>
                  <a:cubicBezTo>
                    <a:pt x="24440" y="28395"/>
                    <a:pt x="24571" y="28256"/>
                    <a:pt x="24702" y="27977"/>
                  </a:cubicBezTo>
                  <a:cubicBezTo>
                    <a:pt x="24833" y="27699"/>
                    <a:pt x="24965" y="27287"/>
                    <a:pt x="25096" y="26742"/>
                  </a:cubicBezTo>
                  <a:lnTo>
                    <a:pt x="25096" y="22041"/>
                  </a:lnTo>
                  <a:cubicBezTo>
                    <a:pt x="24967" y="22813"/>
                    <a:pt x="24841" y="23390"/>
                    <a:pt x="24718" y="23770"/>
                  </a:cubicBezTo>
                  <a:cubicBezTo>
                    <a:pt x="24596" y="24151"/>
                    <a:pt x="24476" y="24341"/>
                    <a:pt x="24359" y="24341"/>
                  </a:cubicBezTo>
                  <a:cubicBezTo>
                    <a:pt x="24215" y="24341"/>
                    <a:pt x="24102" y="23983"/>
                    <a:pt x="24021" y="23268"/>
                  </a:cubicBezTo>
                  <a:cubicBezTo>
                    <a:pt x="23941" y="22552"/>
                    <a:pt x="23894" y="21479"/>
                    <a:pt x="23880" y="20048"/>
                  </a:cubicBezTo>
                  <a:lnTo>
                    <a:pt x="25178" y="20048"/>
                  </a:lnTo>
                  <a:lnTo>
                    <a:pt x="25178" y="18311"/>
                  </a:lnTo>
                  <a:cubicBezTo>
                    <a:pt x="25178" y="15290"/>
                    <a:pt x="25096" y="12877"/>
                    <a:pt x="24932" y="11072"/>
                  </a:cubicBezTo>
                  <a:cubicBezTo>
                    <a:pt x="24768" y="9266"/>
                    <a:pt x="24550" y="8364"/>
                    <a:pt x="24277" y="8364"/>
                  </a:cubicBezTo>
                  <a:close/>
                  <a:moveTo>
                    <a:pt x="29647" y="8364"/>
                  </a:moveTo>
                  <a:cubicBezTo>
                    <a:pt x="29348" y="8364"/>
                    <a:pt x="29112" y="9255"/>
                    <a:pt x="28941" y="11038"/>
                  </a:cubicBezTo>
                  <a:cubicBezTo>
                    <a:pt x="28770" y="12821"/>
                    <a:pt x="28684" y="15268"/>
                    <a:pt x="28684" y="18379"/>
                  </a:cubicBezTo>
                  <a:cubicBezTo>
                    <a:pt x="28684" y="21547"/>
                    <a:pt x="28772" y="24009"/>
                    <a:pt x="28946" y="25763"/>
                  </a:cubicBezTo>
                  <a:cubicBezTo>
                    <a:pt x="29120" y="27517"/>
                    <a:pt x="29364" y="28395"/>
                    <a:pt x="29678" y="28395"/>
                  </a:cubicBezTo>
                  <a:cubicBezTo>
                    <a:pt x="29810" y="28395"/>
                    <a:pt x="29941" y="28256"/>
                    <a:pt x="30072" y="27977"/>
                  </a:cubicBezTo>
                  <a:cubicBezTo>
                    <a:pt x="30203" y="27699"/>
                    <a:pt x="30335" y="27287"/>
                    <a:pt x="30466" y="26742"/>
                  </a:cubicBezTo>
                  <a:lnTo>
                    <a:pt x="30466" y="22041"/>
                  </a:lnTo>
                  <a:cubicBezTo>
                    <a:pt x="30337" y="22813"/>
                    <a:pt x="30211" y="23390"/>
                    <a:pt x="30088" y="23770"/>
                  </a:cubicBezTo>
                  <a:cubicBezTo>
                    <a:pt x="29966" y="24151"/>
                    <a:pt x="29846" y="24341"/>
                    <a:pt x="29729" y="24341"/>
                  </a:cubicBezTo>
                  <a:cubicBezTo>
                    <a:pt x="29585" y="24341"/>
                    <a:pt x="29472" y="23983"/>
                    <a:pt x="29391" y="23268"/>
                  </a:cubicBezTo>
                  <a:cubicBezTo>
                    <a:pt x="29311" y="22552"/>
                    <a:pt x="29264" y="21479"/>
                    <a:pt x="29250" y="20048"/>
                  </a:cubicBezTo>
                  <a:lnTo>
                    <a:pt x="30548" y="20048"/>
                  </a:lnTo>
                  <a:lnTo>
                    <a:pt x="30548" y="18311"/>
                  </a:lnTo>
                  <a:cubicBezTo>
                    <a:pt x="30548" y="15290"/>
                    <a:pt x="30466" y="12877"/>
                    <a:pt x="30302" y="11072"/>
                  </a:cubicBezTo>
                  <a:cubicBezTo>
                    <a:pt x="30138" y="9266"/>
                    <a:pt x="29920" y="8364"/>
                    <a:pt x="29647" y="8364"/>
                  </a:cubicBezTo>
                  <a:close/>
                  <a:moveTo>
                    <a:pt x="33366" y="8364"/>
                  </a:moveTo>
                  <a:cubicBezTo>
                    <a:pt x="33067" y="8364"/>
                    <a:pt x="32831" y="9255"/>
                    <a:pt x="32660" y="11038"/>
                  </a:cubicBezTo>
                  <a:cubicBezTo>
                    <a:pt x="32489" y="12821"/>
                    <a:pt x="32403" y="15268"/>
                    <a:pt x="32403" y="18379"/>
                  </a:cubicBezTo>
                  <a:cubicBezTo>
                    <a:pt x="32403" y="21547"/>
                    <a:pt x="32491" y="24009"/>
                    <a:pt x="32665" y="25763"/>
                  </a:cubicBezTo>
                  <a:cubicBezTo>
                    <a:pt x="32839" y="27517"/>
                    <a:pt x="33083" y="28395"/>
                    <a:pt x="33397" y="28395"/>
                  </a:cubicBezTo>
                  <a:cubicBezTo>
                    <a:pt x="33529" y="28395"/>
                    <a:pt x="33660" y="28256"/>
                    <a:pt x="33791" y="27977"/>
                  </a:cubicBezTo>
                  <a:cubicBezTo>
                    <a:pt x="33922" y="27699"/>
                    <a:pt x="34054" y="27287"/>
                    <a:pt x="34185" y="26742"/>
                  </a:cubicBezTo>
                  <a:lnTo>
                    <a:pt x="34185" y="22041"/>
                  </a:lnTo>
                  <a:cubicBezTo>
                    <a:pt x="34056" y="22813"/>
                    <a:pt x="33930" y="23390"/>
                    <a:pt x="33807" y="23770"/>
                  </a:cubicBezTo>
                  <a:cubicBezTo>
                    <a:pt x="33685" y="24151"/>
                    <a:pt x="33565" y="24341"/>
                    <a:pt x="33448" y="24341"/>
                  </a:cubicBezTo>
                  <a:cubicBezTo>
                    <a:pt x="33304" y="24341"/>
                    <a:pt x="33191" y="23983"/>
                    <a:pt x="33110" y="23268"/>
                  </a:cubicBezTo>
                  <a:cubicBezTo>
                    <a:pt x="33030" y="22552"/>
                    <a:pt x="32983" y="21479"/>
                    <a:pt x="32969" y="20048"/>
                  </a:cubicBezTo>
                  <a:lnTo>
                    <a:pt x="34267" y="20048"/>
                  </a:lnTo>
                  <a:lnTo>
                    <a:pt x="34267" y="18311"/>
                  </a:lnTo>
                  <a:cubicBezTo>
                    <a:pt x="34267" y="15290"/>
                    <a:pt x="34185" y="12877"/>
                    <a:pt x="34021" y="11072"/>
                  </a:cubicBezTo>
                  <a:cubicBezTo>
                    <a:pt x="33857" y="9266"/>
                    <a:pt x="33639" y="8364"/>
                    <a:pt x="33366" y="8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879100" y="1622250"/>
              <a:ext cx="186950" cy="709875"/>
            </a:xfrm>
            <a:custGeom>
              <a:pathLst>
                <a:path extrusionOk="0" h="28395" w="7478">
                  <a:moveTo>
                    <a:pt x="525" y="0"/>
                  </a:moveTo>
                  <a:lnTo>
                    <a:pt x="88" y="6405"/>
                  </a:lnTo>
                  <a:lnTo>
                    <a:pt x="391" y="6405"/>
                  </a:lnTo>
                  <a:lnTo>
                    <a:pt x="963" y="0"/>
                  </a:lnTo>
                  <a:close/>
                  <a:moveTo>
                    <a:pt x="6918" y="8824"/>
                  </a:moveTo>
                  <a:lnTo>
                    <a:pt x="6918" y="15415"/>
                  </a:lnTo>
                  <a:lnTo>
                    <a:pt x="7478" y="15415"/>
                  </a:lnTo>
                  <a:lnTo>
                    <a:pt x="7478" y="8824"/>
                  </a:lnTo>
                  <a:close/>
                  <a:moveTo>
                    <a:pt x="5506" y="12418"/>
                  </a:moveTo>
                  <a:cubicBezTo>
                    <a:pt x="5605" y="12418"/>
                    <a:pt x="5686" y="12772"/>
                    <a:pt x="5747" y="13482"/>
                  </a:cubicBezTo>
                  <a:cubicBezTo>
                    <a:pt x="5809" y="14192"/>
                    <a:pt x="5840" y="15126"/>
                    <a:pt x="5840" y="16284"/>
                  </a:cubicBezTo>
                  <a:lnTo>
                    <a:pt x="5119" y="16284"/>
                  </a:lnTo>
                  <a:cubicBezTo>
                    <a:pt x="5135" y="15035"/>
                    <a:pt x="5177" y="14078"/>
                    <a:pt x="5244" y="13414"/>
                  </a:cubicBezTo>
                  <a:cubicBezTo>
                    <a:pt x="5311" y="12750"/>
                    <a:pt x="5399" y="12418"/>
                    <a:pt x="5506" y="12418"/>
                  </a:cubicBezTo>
                  <a:close/>
                  <a:moveTo>
                    <a:pt x="1" y="8824"/>
                  </a:moveTo>
                  <a:lnTo>
                    <a:pt x="1" y="27901"/>
                  </a:lnTo>
                  <a:lnTo>
                    <a:pt x="556" y="27901"/>
                  </a:lnTo>
                  <a:lnTo>
                    <a:pt x="556" y="8824"/>
                  </a:lnTo>
                  <a:close/>
                  <a:moveTo>
                    <a:pt x="1140" y="3407"/>
                  </a:moveTo>
                  <a:lnTo>
                    <a:pt x="1140" y="8824"/>
                  </a:lnTo>
                  <a:lnTo>
                    <a:pt x="864" y="8824"/>
                  </a:lnTo>
                  <a:lnTo>
                    <a:pt x="864" y="13184"/>
                  </a:lnTo>
                  <a:lnTo>
                    <a:pt x="1140" y="13184"/>
                  </a:lnTo>
                  <a:lnTo>
                    <a:pt x="1140" y="21275"/>
                  </a:lnTo>
                  <a:cubicBezTo>
                    <a:pt x="1140" y="23682"/>
                    <a:pt x="1186" y="25388"/>
                    <a:pt x="1277" y="26393"/>
                  </a:cubicBezTo>
                  <a:cubicBezTo>
                    <a:pt x="1369" y="27398"/>
                    <a:pt x="1524" y="27901"/>
                    <a:pt x="1743" y="27901"/>
                  </a:cubicBezTo>
                  <a:lnTo>
                    <a:pt x="2219" y="27901"/>
                  </a:lnTo>
                  <a:lnTo>
                    <a:pt x="2219" y="23540"/>
                  </a:lnTo>
                  <a:lnTo>
                    <a:pt x="1934" y="23540"/>
                  </a:lnTo>
                  <a:cubicBezTo>
                    <a:pt x="1839" y="23540"/>
                    <a:pt x="1775" y="23384"/>
                    <a:pt x="1743" y="23072"/>
                  </a:cubicBezTo>
                  <a:cubicBezTo>
                    <a:pt x="1711" y="22760"/>
                    <a:pt x="1695" y="22161"/>
                    <a:pt x="1695" y="21275"/>
                  </a:cubicBezTo>
                  <a:lnTo>
                    <a:pt x="1695" y="13184"/>
                  </a:lnTo>
                  <a:lnTo>
                    <a:pt x="2267" y="13184"/>
                  </a:lnTo>
                  <a:lnTo>
                    <a:pt x="2267" y="8824"/>
                  </a:lnTo>
                  <a:lnTo>
                    <a:pt x="1695" y="8824"/>
                  </a:lnTo>
                  <a:lnTo>
                    <a:pt x="1695" y="3407"/>
                  </a:lnTo>
                  <a:close/>
                  <a:moveTo>
                    <a:pt x="2388" y="8824"/>
                  </a:moveTo>
                  <a:lnTo>
                    <a:pt x="3070" y="27901"/>
                  </a:lnTo>
                  <a:lnTo>
                    <a:pt x="3680" y="27901"/>
                  </a:lnTo>
                  <a:lnTo>
                    <a:pt x="4363" y="8824"/>
                  </a:lnTo>
                  <a:lnTo>
                    <a:pt x="3807" y="8824"/>
                  </a:lnTo>
                  <a:lnTo>
                    <a:pt x="3376" y="22007"/>
                  </a:lnTo>
                  <a:lnTo>
                    <a:pt x="2943" y="8824"/>
                  </a:lnTo>
                  <a:close/>
                  <a:moveTo>
                    <a:pt x="6918" y="21309"/>
                  </a:moveTo>
                  <a:lnTo>
                    <a:pt x="6918" y="27901"/>
                  </a:lnTo>
                  <a:lnTo>
                    <a:pt x="7478" y="27901"/>
                  </a:lnTo>
                  <a:lnTo>
                    <a:pt x="7478" y="21309"/>
                  </a:lnTo>
                  <a:close/>
                  <a:moveTo>
                    <a:pt x="5509" y="8364"/>
                  </a:moveTo>
                  <a:cubicBezTo>
                    <a:pt x="5210" y="8364"/>
                    <a:pt x="4974" y="9255"/>
                    <a:pt x="4803" y="11038"/>
                  </a:cubicBezTo>
                  <a:cubicBezTo>
                    <a:pt x="4632" y="12821"/>
                    <a:pt x="4547" y="15268"/>
                    <a:pt x="4547" y="18379"/>
                  </a:cubicBezTo>
                  <a:cubicBezTo>
                    <a:pt x="4547" y="21547"/>
                    <a:pt x="4634" y="24009"/>
                    <a:pt x="4808" y="25763"/>
                  </a:cubicBezTo>
                  <a:cubicBezTo>
                    <a:pt x="4982" y="27517"/>
                    <a:pt x="5226" y="28395"/>
                    <a:pt x="5540" y="28395"/>
                  </a:cubicBezTo>
                  <a:cubicBezTo>
                    <a:pt x="5672" y="28395"/>
                    <a:pt x="5803" y="28256"/>
                    <a:pt x="5934" y="27977"/>
                  </a:cubicBezTo>
                  <a:cubicBezTo>
                    <a:pt x="6065" y="27699"/>
                    <a:pt x="6197" y="27287"/>
                    <a:pt x="6328" y="26742"/>
                  </a:cubicBezTo>
                  <a:lnTo>
                    <a:pt x="6328" y="22041"/>
                  </a:lnTo>
                  <a:cubicBezTo>
                    <a:pt x="6199" y="22813"/>
                    <a:pt x="6073" y="23390"/>
                    <a:pt x="5950" y="23770"/>
                  </a:cubicBezTo>
                  <a:cubicBezTo>
                    <a:pt x="5828" y="24151"/>
                    <a:pt x="5708" y="24341"/>
                    <a:pt x="5591" y="24341"/>
                  </a:cubicBezTo>
                  <a:cubicBezTo>
                    <a:pt x="5447" y="24341"/>
                    <a:pt x="5334" y="23983"/>
                    <a:pt x="5253" y="23268"/>
                  </a:cubicBezTo>
                  <a:cubicBezTo>
                    <a:pt x="5173" y="22552"/>
                    <a:pt x="5126" y="21479"/>
                    <a:pt x="5112" y="20048"/>
                  </a:cubicBezTo>
                  <a:lnTo>
                    <a:pt x="6410" y="20048"/>
                  </a:lnTo>
                  <a:lnTo>
                    <a:pt x="6410" y="18311"/>
                  </a:lnTo>
                  <a:cubicBezTo>
                    <a:pt x="6410" y="15290"/>
                    <a:pt x="6328" y="12877"/>
                    <a:pt x="6164" y="11072"/>
                  </a:cubicBezTo>
                  <a:cubicBezTo>
                    <a:pt x="6001" y="9266"/>
                    <a:pt x="5782" y="8364"/>
                    <a:pt x="5509" y="8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0"/>
              <a:ext cx="0" cy="0"/>
            </a:xfrm>
            <a:custGeom>
              <a:pathLst>
                <a:path extrusionOk="0" h="0" w="0"/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328300" y="1672500"/>
              <a:ext cx="669050" cy="659625"/>
            </a:xfrm>
            <a:custGeom>
              <a:pathLst>
                <a:path extrusionOk="0" h="26385" w="26762">
                  <a:moveTo>
                    <a:pt x="5273" y="4480"/>
                  </a:moveTo>
                  <a:cubicBezTo>
                    <a:pt x="5401" y="4480"/>
                    <a:pt x="5492" y="5130"/>
                    <a:pt x="5547" y="6430"/>
                  </a:cubicBezTo>
                  <a:cubicBezTo>
                    <a:pt x="5601" y="7730"/>
                    <a:pt x="5628" y="9970"/>
                    <a:pt x="5628" y="13150"/>
                  </a:cubicBezTo>
                  <a:cubicBezTo>
                    <a:pt x="5628" y="16363"/>
                    <a:pt x="5601" y="18629"/>
                    <a:pt x="5546" y="19946"/>
                  </a:cubicBezTo>
                  <a:cubicBezTo>
                    <a:pt x="5491" y="21263"/>
                    <a:pt x="5400" y="21922"/>
                    <a:pt x="5273" y="21922"/>
                  </a:cubicBezTo>
                  <a:cubicBezTo>
                    <a:pt x="5145" y="21922"/>
                    <a:pt x="5053" y="21263"/>
                    <a:pt x="4999" y="19946"/>
                  </a:cubicBezTo>
                  <a:cubicBezTo>
                    <a:pt x="4944" y="18629"/>
                    <a:pt x="4917" y="16363"/>
                    <a:pt x="4917" y="13150"/>
                  </a:cubicBezTo>
                  <a:cubicBezTo>
                    <a:pt x="4917" y="9970"/>
                    <a:pt x="4944" y="7730"/>
                    <a:pt x="4999" y="6430"/>
                  </a:cubicBezTo>
                  <a:cubicBezTo>
                    <a:pt x="5053" y="5130"/>
                    <a:pt x="5145" y="4480"/>
                    <a:pt x="5273" y="4480"/>
                  </a:cubicBezTo>
                  <a:close/>
                  <a:moveTo>
                    <a:pt x="8688" y="4480"/>
                  </a:moveTo>
                  <a:cubicBezTo>
                    <a:pt x="8816" y="4480"/>
                    <a:pt x="8907" y="5130"/>
                    <a:pt x="8962" y="6430"/>
                  </a:cubicBezTo>
                  <a:cubicBezTo>
                    <a:pt x="9016" y="7730"/>
                    <a:pt x="9043" y="9970"/>
                    <a:pt x="9043" y="13150"/>
                  </a:cubicBezTo>
                  <a:cubicBezTo>
                    <a:pt x="9043" y="16363"/>
                    <a:pt x="9016" y="18629"/>
                    <a:pt x="8961" y="19946"/>
                  </a:cubicBezTo>
                  <a:cubicBezTo>
                    <a:pt x="8906" y="21263"/>
                    <a:pt x="8815" y="21922"/>
                    <a:pt x="8688" y="21922"/>
                  </a:cubicBezTo>
                  <a:cubicBezTo>
                    <a:pt x="8560" y="21922"/>
                    <a:pt x="8468" y="21263"/>
                    <a:pt x="8414" y="19946"/>
                  </a:cubicBezTo>
                  <a:cubicBezTo>
                    <a:pt x="8359" y="18629"/>
                    <a:pt x="8332" y="16363"/>
                    <a:pt x="8332" y="13150"/>
                  </a:cubicBezTo>
                  <a:cubicBezTo>
                    <a:pt x="8332" y="9970"/>
                    <a:pt x="8359" y="7730"/>
                    <a:pt x="8414" y="6430"/>
                  </a:cubicBezTo>
                  <a:cubicBezTo>
                    <a:pt x="8468" y="5130"/>
                    <a:pt x="8560" y="4480"/>
                    <a:pt x="8688" y="4480"/>
                  </a:cubicBezTo>
                  <a:close/>
                  <a:moveTo>
                    <a:pt x="10897" y="4480"/>
                  </a:moveTo>
                  <a:cubicBezTo>
                    <a:pt x="11025" y="4480"/>
                    <a:pt x="11116" y="5130"/>
                    <a:pt x="11171" y="6430"/>
                  </a:cubicBezTo>
                  <a:cubicBezTo>
                    <a:pt x="11225" y="7730"/>
                    <a:pt x="11252" y="9970"/>
                    <a:pt x="11252" y="13150"/>
                  </a:cubicBezTo>
                  <a:cubicBezTo>
                    <a:pt x="11252" y="16363"/>
                    <a:pt x="11225" y="18629"/>
                    <a:pt x="11170" y="19946"/>
                  </a:cubicBezTo>
                  <a:cubicBezTo>
                    <a:pt x="11115" y="21263"/>
                    <a:pt x="11024" y="21922"/>
                    <a:pt x="10897" y="21922"/>
                  </a:cubicBezTo>
                  <a:cubicBezTo>
                    <a:pt x="10769" y="21922"/>
                    <a:pt x="10677" y="21263"/>
                    <a:pt x="10623" y="19946"/>
                  </a:cubicBezTo>
                  <a:cubicBezTo>
                    <a:pt x="10568" y="18629"/>
                    <a:pt x="10541" y="16363"/>
                    <a:pt x="10541" y="13150"/>
                  </a:cubicBezTo>
                  <a:cubicBezTo>
                    <a:pt x="10541" y="9970"/>
                    <a:pt x="10568" y="7730"/>
                    <a:pt x="10623" y="6430"/>
                  </a:cubicBezTo>
                  <a:cubicBezTo>
                    <a:pt x="10677" y="5130"/>
                    <a:pt x="10769" y="4480"/>
                    <a:pt x="10897" y="4480"/>
                  </a:cubicBezTo>
                  <a:close/>
                  <a:moveTo>
                    <a:pt x="13106" y="4480"/>
                  </a:moveTo>
                  <a:cubicBezTo>
                    <a:pt x="13234" y="4480"/>
                    <a:pt x="13325" y="5130"/>
                    <a:pt x="13380" y="6430"/>
                  </a:cubicBezTo>
                  <a:cubicBezTo>
                    <a:pt x="13434" y="7730"/>
                    <a:pt x="13461" y="9970"/>
                    <a:pt x="13461" y="13150"/>
                  </a:cubicBezTo>
                  <a:cubicBezTo>
                    <a:pt x="13461" y="16363"/>
                    <a:pt x="13434" y="18629"/>
                    <a:pt x="13379" y="19946"/>
                  </a:cubicBezTo>
                  <a:cubicBezTo>
                    <a:pt x="13324" y="21263"/>
                    <a:pt x="13233" y="21922"/>
                    <a:pt x="13106" y="21922"/>
                  </a:cubicBezTo>
                  <a:cubicBezTo>
                    <a:pt x="12978" y="21922"/>
                    <a:pt x="12886" y="21263"/>
                    <a:pt x="12832" y="19946"/>
                  </a:cubicBezTo>
                  <a:cubicBezTo>
                    <a:pt x="12777" y="18629"/>
                    <a:pt x="12750" y="16363"/>
                    <a:pt x="12750" y="13150"/>
                  </a:cubicBezTo>
                  <a:cubicBezTo>
                    <a:pt x="12750" y="9970"/>
                    <a:pt x="12777" y="7730"/>
                    <a:pt x="12832" y="6430"/>
                  </a:cubicBezTo>
                  <a:cubicBezTo>
                    <a:pt x="12886" y="5130"/>
                    <a:pt x="12978" y="4480"/>
                    <a:pt x="13106" y="4480"/>
                  </a:cubicBezTo>
                  <a:close/>
                  <a:moveTo>
                    <a:pt x="16521" y="4480"/>
                  </a:moveTo>
                  <a:cubicBezTo>
                    <a:pt x="16649" y="4480"/>
                    <a:pt x="16740" y="5130"/>
                    <a:pt x="16795" y="6430"/>
                  </a:cubicBezTo>
                  <a:cubicBezTo>
                    <a:pt x="16849" y="7730"/>
                    <a:pt x="16876" y="9970"/>
                    <a:pt x="16876" y="13150"/>
                  </a:cubicBezTo>
                  <a:cubicBezTo>
                    <a:pt x="16876" y="16363"/>
                    <a:pt x="16849" y="18629"/>
                    <a:pt x="16794" y="19946"/>
                  </a:cubicBezTo>
                  <a:cubicBezTo>
                    <a:pt x="16739" y="21263"/>
                    <a:pt x="16648" y="21922"/>
                    <a:pt x="16521" y="21922"/>
                  </a:cubicBezTo>
                  <a:cubicBezTo>
                    <a:pt x="16393" y="21922"/>
                    <a:pt x="16301" y="21263"/>
                    <a:pt x="16247" y="19946"/>
                  </a:cubicBezTo>
                  <a:cubicBezTo>
                    <a:pt x="16192" y="18629"/>
                    <a:pt x="16165" y="16363"/>
                    <a:pt x="16165" y="13150"/>
                  </a:cubicBezTo>
                  <a:cubicBezTo>
                    <a:pt x="16165" y="9970"/>
                    <a:pt x="16192" y="7730"/>
                    <a:pt x="16247" y="6430"/>
                  </a:cubicBezTo>
                  <a:cubicBezTo>
                    <a:pt x="16301" y="5130"/>
                    <a:pt x="16393" y="4480"/>
                    <a:pt x="16521" y="4480"/>
                  </a:cubicBezTo>
                  <a:close/>
                  <a:moveTo>
                    <a:pt x="18730" y="4480"/>
                  </a:moveTo>
                  <a:cubicBezTo>
                    <a:pt x="18858" y="4480"/>
                    <a:pt x="18949" y="5130"/>
                    <a:pt x="19004" y="6430"/>
                  </a:cubicBezTo>
                  <a:cubicBezTo>
                    <a:pt x="19058" y="7730"/>
                    <a:pt x="19085" y="9970"/>
                    <a:pt x="19085" y="13150"/>
                  </a:cubicBezTo>
                  <a:cubicBezTo>
                    <a:pt x="19085" y="16363"/>
                    <a:pt x="19058" y="18629"/>
                    <a:pt x="19003" y="19946"/>
                  </a:cubicBezTo>
                  <a:cubicBezTo>
                    <a:pt x="18948" y="21263"/>
                    <a:pt x="18857" y="21922"/>
                    <a:pt x="18730" y="21922"/>
                  </a:cubicBezTo>
                  <a:cubicBezTo>
                    <a:pt x="18602" y="21922"/>
                    <a:pt x="18510" y="21263"/>
                    <a:pt x="18456" y="19946"/>
                  </a:cubicBezTo>
                  <a:cubicBezTo>
                    <a:pt x="18401" y="18629"/>
                    <a:pt x="18374" y="16363"/>
                    <a:pt x="18374" y="13150"/>
                  </a:cubicBezTo>
                  <a:cubicBezTo>
                    <a:pt x="18374" y="9970"/>
                    <a:pt x="18401" y="7730"/>
                    <a:pt x="18456" y="6430"/>
                  </a:cubicBezTo>
                  <a:cubicBezTo>
                    <a:pt x="18510" y="5130"/>
                    <a:pt x="18602" y="4480"/>
                    <a:pt x="18730" y="4480"/>
                  </a:cubicBezTo>
                  <a:close/>
                  <a:moveTo>
                    <a:pt x="20939" y="4480"/>
                  </a:moveTo>
                  <a:cubicBezTo>
                    <a:pt x="21067" y="4480"/>
                    <a:pt x="21158" y="5130"/>
                    <a:pt x="21213" y="6430"/>
                  </a:cubicBezTo>
                  <a:cubicBezTo>
                    <a:pt x="21267" y="7730"/>
                    <a:pt x="21294" y="9970"/>
                    <a:pt x="21294" y="13150"/>
                  </a:cubicBezTo>
                  <a:cubicBezTo>
                    <a:pt x="21294" y="16363"/>
                    <a:pt x="21267" y="18629"/>
                    <a:pt x="21212" y="19946"/>
                  </a:cubicBezTo>
                  <a:cubicBezTo>
                    <a:pt x="21157" y="21263"/>
                    <a:pt x="21066" y="21922"/>
                    <a:pt x="20939" y="21922"/>
                  </a:cubicBezTo>
                  <a:cubicBezTo>
                    <a:pt x="20811" y="21922"/>
                    <a:pt x="20719" y="21263"/>
                    <a:pt x="20665" y="19946"/>
                  </a:cubicBezTo>
                  <a:cubicBezTo>
                    <a:pt x="20610" y="18629"/>
                    <a:pt x="20583" y="16363"/>
                    <a:pt x="20583" y="13150"/>
                  </a:cubicBezTo>
                  <a:cubicBezTo>
                    <a:pt x="20583" y="9970"/>
                    <a:pt x="20610" y="7730"/>
                    <a:pt x="20665" y="6430"/>
                  </a:cubicBezTo>
                  <a:cubicBezTo>
                    <a:pt x="20719" y="5130"/>
                    <a:pt x="20811" y="4480"/>
                    <a:pt x="20939" y="4480"/>
                  </a:cubicBezTo>
                  <a:close/>
                  <a:moveTo>
                    <a:pt x="3108" y="13337"/>
                  </a:moveTo>
                  <a:cubicBezTo>
                    <a:pt x="3213" y="13337"/>
                    <a:pt x="3292" y="13709"/>
                    <a:pt x="3344" y="14453"/>
                  </a:cubicBezTo>
                  <a:cubicBezTo>
                    <a:pt x="3396" y="15197"/>
                    <a:pt x="3422" y="16312"/>
                    <a:pt x="3422" y="17800"/>
                  </a:cubicBezTo>
                  <a:cubicBezTo>
                    <a:pt x="3422" y="19287"/>
                    <a:pt x="3396" y="20403"/>
                    <a:pt x="3344" y="21147"/>
                  </a:cubicBezTo>
                  <a:cubicBezTo>
                    <a:pt x="3292" y="21891"/>
                    <a:pt x="3213" y="22263"/>
                    <a:pt x="3108" y="22263"/>
                  </a:cubicBezTo>
                  <a:cubicBezTo>
                    <a:pt x="3003" y="22263"/>
                    <a:pt x="2925" y="21891"/>
                    <a:pt x="2873" y="21147"/>
                  </a:cubicBezTo>
                  <a:cubicBezTo>
                    <a:pt x="2820" y="20403"/>
                    <a:pt x="2794" y="19287"/>
                    <a:pt x="2794" y="17800"/>
                  </a:cubicBezTo>
                  <a:cubicBezTo>
                    <a:pt x="2794" y="16312"/>
                    <a:pt x="2820" y="15197"/>
                    <a:pt x="2873" y="14453"/>
                  </a:cubicBezTo>
                  <a:cubicBezTo>
                    <a:pt x="2925" y="13709"/>
                    <a:pt x="3003" y="13337"/>
                    <a:pt x="3108" y="13337"/>
                  </a:cubicBezTo>
                  <a:close/>
                  <a:moveTo>
                    <a:pt x="792" y="0"/>
                  </a:moveTo>
                  <a:cubicBezTo>
                    <a:pt x="665" y="0"/>
                    <a:pt x="537" y="128"/>
                    <a:pt x="406" y="383"/>
                  </a:cubicBezTo>
                  <a:cubicBezTo>
                    <a:pt x="274" y="639"/>
                    <a:pt x="141" y="1011"/>
                    <a:pt x="7" y="1499"/>
                  </a:cubicBezTo>
                  <a:lnTo>
                    <a:pt x="7" y="7086"/>
                  </a:lnTo>
                  <a:cubicBezTo>
                    <a:pt x="133" y="6223"/>
                    <a:pt x="252" y="5573"/>
                    <a:pt x="362" y="5136"/>
                  </a:cubicBezTo>
                  <a:cubicBezTo>
                    <a:pt x="473" y="4699"/>
                    <a:pt x="574" y="4480"/>
                    <a:pt x="668" y="4480"/>
                  </a:cubicBezTo>
                  <a:cubicBezTo>
                    <a:pt x="788" y="4480"/>
                    <a:pt x="885" y="4843"/>
                    <a:pt x="958" y="5570"/>
                  </a:cubicBezTo>
                  <a:cubicBezTo>
                    <a:pt x="1031" y="6297"/>
                    <a:pt x="1067" y="7256"/>
                    <a:pt x="1067" y="8449"/>
                  </a:cubicBezTo>
                  <a:cubicBezTo>
                    <a:pt x="1067" y="9221"/>
                    <a:pt x="1049" y="9965"/>
                    <a:pt x="1013" y="10680"/>
                  </a:cubicBezTo>
                  <a:cubicBezTo>
                    <a:pt x="977" y="11395"/>
                    <a:pt x="921" y="12128"/>
                    <a:pt x="846" y="12877"/>
                  </a:cubicBezTo>
                  <a:lnTo>
                    <a:pt x="1" y="21070"/>
                  </a:lnTo>
                  <a:lnTo>
                    <a:pt x="1" y="25891"/>
                  </a:lnTo>
                  <a:lnTo>
                    <a:pt x="1683" y="25891"/>
                  </a:lnTo>
                  <a:lnTo>
                    <a:pt x="1683" y="21070"/>
                  </a:lnTo>
                  <a:lnTo>
                    <a:pt x="664" y="21070"/>
                  </a:lnTo>
                  <a:lnTo>
                    <a:pt x="1159" y="16301"/>
                  </a:lnTo>
                  <a:cubicBezTo>
                    <a:pt x="1368" y="14291"/>
                    <a:pt x="1505" y="12687"/>
                    <a:pt x="1570" y="11489"/>
                  </a:cubicBezTo>
                  <a:cubicBezTo>
                    <a:pt x="1635" y="10291"/>
                    <a:pt x="1667" y="8999"/>
                    <a:pt x="1667" y="7614"/>
                  </a:cubicBezTo>
                  <a:cubicBezTo>
                    <a:pt x="1667" y="5218"/>
                    <a:pt x="1591" y="3350"/>
                    <a:pt x="1437" y="2010"/>
                  </a:cubicBezTo>
                  <a:cubicBezTo>
                    <a:pt x="1284" y="670"/>
                    <a:pt x="1069" y="0"/>
                    <a:pt x="792" y="0"/>
                  </a:cubicBezTo>
                  <a:close/>
                  <a:moveTo>
                    <a:pt x="6701" y="19299"/>
                  </a:moveTo>
                  <a:lnTo>
                    <a:pt x="6701" y="25891"/>
                  </a:lnTo>
                  <a:lnTo>
                    <a:pt x="7259" y="25891"/>
                  </a:lnTo>
                  <a:lnTo>
                    <a:pt x="7259" y="19299"/>
                  </a:lnTo>
                  <a:close/>
                  <a:moveTo>
                    <a:pt x="14534" y="19299"/>
                  </a:moveTo>
                  <a:lnTo>
                    <a:pt x="14534" y="25891"/>
                  </a:lnTo>
                  <a:lnTo>
                    <a:pt x="15092" y="25891"/>
                  </a:lnTo>
                  <a:lnTo>
                    <a:pt x="15092" y="19299"/>
                  </a:lnTo>
                  <a:close/>
                  <a:moveTo>
                    <a:pt x="23439" y="460"/>
                  </a:moveTo>
                  <a:lnTo>
                    <a:pt x="23439" y="25891"/>
                  </a:lnTo>
                  <a:lnTo>
                    <a:pt x="24036" y="25891"/>
                  </a:lnTo>
                  <a:lnTo>
                    <a:pt x="24036" y="15109"/>
                  </a:lnTo>
                  <a:lnTo>
                    <a:pt x="24990" y="15109"/>
                  </a:lnTo>
                  <a:lnTo>
                    <a:pt x="24990" y="10152"/>
                  </a:lnTo>
                  <a:lnTo>
                    <a:pt x="24036" y="10152"/>
                  </a:lnTo>
                  <a:lnTo>
                    <a:pt x="24036" y="5417"/>
                  </a:lnTo>
                  <a:lnTo>
                    <a:pt x="25050" y="5417"/>
                  </a:lnTo>
                  <a:lnTo>
                    <a:pt x="25050" y="460"/>
                  </a:lnTo>
                  <a:close/>
                  <a:moveTo>
                    <a:pt x="25635" y="1397"/>
                  </a:moveTo>
                  <a:lnTo>
                    <a:pt x="25635" y="6814"/>
                  </a:lnTo>
                  <a:lnTo>
                    <a:pt x="25359" y="6814"/>
                  </a:lnTo>
                  <a:lnTo>
                    <a:pt x="25359" y="11174"/>
                  </a:lnTo>
                  <a:lnTo>
                    <a:pt x="25635" y="11174"/>
                  </a:lnTo>
                  <a:lnTo>
                    <a:pt x="25635" y="19265"/>
                  </a:lnTo>
                  <a:cubicBezTo>
                    <a:pt x="25635" y="21672"/>
                    <a:pt x="25680" y="23378"/>
                    <a:pt x="25772" y="24383"/>
                  </a:cubicBezTo>
                  <a:cubicBezTo>
                    <a:pt x="25863" y="25388"/>
                    <a:pt x="26019" y="25891"/>
                    <a:pt x="26238" y="25891"/>
                  </a:cubicBezTo>
                  <a:lnTo>
                    <a:pt x="26714" y="25891"/>
                  </a:lnTo>
                  <a:lnTo>
                    <a:pt x="26714" y="21530"/>
                  </a:lnTo>
                  <a:lnTo>
                    <a:pt x="26428" y="21530"/>
                  </a:lnTo>
                  <a:cubicBezTo>
                    <a:pt x="26333" y="21530"/>
                    <a:pt x="26270" y="21374"/>
                    <a:pt x="26238" y="21062"/>
                  </a:cubicBezTo>
                  <a:cubicBezTo>
                    <a:pt x="26206" y="20750"/>
                    <a:pt x="26190" y="20151"/>
                    <a:pt x="26190" y="19265"/>
                  </a:cubicBezTo>
                  <a:lnTo>
                    <a:pt x="26190" y="11174"/>
                  </a:lnTo>
                  <a:lnTo>
                    <a:pt x="26762" y="11174"/>
                  </a:lnTo>
                  <a:lnTo>
                    <a:pt x="26762" y="6814"/>
                  </a:lnTo>
                  <a:lnTo>
                    <a:pt x="26190" y="6814"/>
                  </a:lnTo>
                  <a:lnTo>
                    <a:pt x="26190" y="1397"/>
                  </a:lnTo>
                  <a:close/>
                  <a:moveTo>
                    <a:pt x="3238" y="34"/>
                  </a:moveTo>
                  <a:cubicBezTo>
                    <a:pt x="2902" y="34"/>
                    <a:pt x="2638" y="1235"/>
                    <a:pt x="2445" y="3637"/>
                  </a:cubicBezTo>
                  <a:cubicBezTo>
                    <a:pt x="2252" y="6039"/>
                    <a:pt x="2156" y="9340"/>
                    <a:pt x="2156" y="13542"/>
                  </a:cubicBezTo>
                  <a:cubicBezTo>
                    <a:pt x="2156" y="17641"/>
                    <a:pt x="2238" y="20806"/>
                    <a:pt x="2403" y="23038"/>
                  </a:cubicBezTo>
                  <a:cubicBezTo>
                    <a:pt x="2568" y="25269"/>
                    <a:pt x="2801" y="26385"/>
                    <a:pt x="3101" y="26385"/>
                  </a:cubicBezTo>
                  <a:cubicBezTo>
                    <a:pt x="3374" y="26385"/>
                    <a:pt x="3592" y="25564"/>
                    <a:pt x="3754" y="23923"/>
                  </a:cubicBezTo>
                  <a:cubicBezTo>
                    <a:pt x="3916" y="22282"/>
                    <a:pt x="3997" y="20099"/>
                    <a:pt x="3997" y="17374"/>
                  </a:cubicBezTo>
                  <a:cubicBezTo>
                    <a:pt x="3997" y="14910"/>
                    <a:pt x="3925" y="12917"/>
                    <a:pt x="3780" y="11395"/>
                  </a:cubicBezTo>
                  <a:cubicBezTo>
                    <a:pt x="3634" y="9874"/>
                    <a:pt x="3443" y="9113"/>
                    <a:pt x="3207" y="9113"/>
                  </a:cubicBezTo>
                  <a:cubicBezTo>
                    <a:pt x="3113" y="9113"/>
                    <a:pt x="3026" y="9252"/>
                    <a:pt x="2946" y="9530"/>
                  </a:cubicBezTo>
                  <a:cubicBezTo>
                    <a:pt x="2867" y="9809"/>
                    <a:pt x="2793" y="10226"/>
                    <a:pt x="2725" y="10782"/>
                  </a:cubicBezTo>
                  <a:cubicBezTo>
                    <a:pt x="2741" y="8647"/>
                    <a:pt x="2799" y="7038"/>
                    <a:pt x="2898" y="5953"/>
                  </a:cubicBezTo>
                  <a:cubicBezTo>
                    <a:pt x="2997" y="4869"/>
                    <a:pt x="3136" y="4327"/>
                    <a:pt x="3314" y="4327"/>
                  </a:cubicBezTo>
                  <a:cubicBezTo>
                    <a:pt x="3396" y="4327"/>
                    <a:pt x="3481" y="4449"/>
                    <a:pt x="3568" y="4693"/>
                  </a:cubicBezTo>
                  <a:cubicBezTo>
                    <a:pt x="3655" y="4937"/>
                    <a:pt x="3747" y="5315"/>
                    <a:pt x="3845" y="5826"/>
                  </a:cubicBezTo>
                  <a:lnTo>
                    <a:pt x="3845" y="1124"/>
                  </a:lnTo>
                  <a:cubicBezTo>
                    <a:pt x="3747" y="761"/>
                    <a:pt x="3648" y="489"/>
                    <a:pt x="3548" y="307"/>
                  </a:cubicBezTo>
                  <a:cubicBezTo>
                    <a:pt x="3448" y="125"/>
                    <a:pt x="3344" y="34"/>
                    <a:pt x="3238" y="34"/>
                  </a:cubicBezTo>
                  <a:close/>
                  <a:moveTo>
                    <a:pt x="5273" y="0"/>
                  </a:moveTo>
                  <a:cubicBezTo>
                    <a:pt x="4968" y="0"/>
                    <a:pt x="4733" y="1144"/>
                    <a:pt x="4568" y="3432"/>
                  </a:cubicBezTo>
                  <a:cubicBezTo>
                    <a:pt x="4402" y="5721"/>
                    <a:pt x="4320" y="8977"/>
                    <a:pt x="4320" y="13201"/>
                  </a:cubicBezTo>
                  <a:cubicBezTo>
                    <a:pt x="4320" y="17414"/>
                    <a:pt x="4402" y="20664"/>
                    <a:pt x="4568" y="22952"/>
                  </a:cubicBezTo>
                  <a:cubicBezTo>
                    <a:pt x="4733" y="25241"/>
                    <a:pt x="4968" y="26385"/>
                    <a:pt x="5273" y="26385"/>
                  </a:cubicBezTo>
                  <a:cubicBezTo>
                    <a:pt x="5577" y="26385"/>
                    <a:pt x="5812" y="25241"/>
                    <a:pt x="5977" y="22952"/>
                  </a:cubicBezTo>
                  <a:cubicBezTo>
                    <a:pt x="6142" y="20664"/>
                    <a:pt x="6225" y="17414"/>
                    <a:pt x="6225" y="13201"/>
                  </a:cubicBezTo>
                  <a:cubicBezTo>
                    <a:pt x="6225" y="8977"/>
                    <a:pt x="6142" y="5721"/>
                    <a:pt x="5977" y="3432"/>
                  </a:cubicBezTo>
                  <a:cubicBezTo>
                    <a:pt x="5812" y="1144"/>
                    <a:pt x="5577" y="0"/>
                    <a:pt x="5273" y="0"/>
                  </a:cubicBezTo>
                  <a:close/>
                  <a:moveTo>
                    <a:pt x="8688" y="0"/>
                  </a:moveTo>
                  <a:cubicBezTo>
                    <a:pt x="8383" y="0"/>
                    <a:pt x="8148" y="1144"/>
                    <a:pt x="7983" y="3432"/>
                  </a:cubicBezTo>
                  <a:cubicBezTo>
                    <a:pt x="7817" y="5721"/>
                    <a:pt x="7735" y="8977"/>
                    <a:pt x="7735" y="13201"/>
                  </a:cubicBezTo>
                  <a:cubicBezTo>
                    <a:pt x="7735" y="17414"/>
                    <a:pt x="7817" y="20664"/>
                    <a:pt x="7983" y="22952"/>
                  </a:cubicBezTo>
                  <a:cubicBezTo>
                    <a:pt x="8148" y="25241"/>
                    <a:pt x="8383" y="26385"/>
                    <a:pt x="8688" y="26385"/>
                  </a:cubicBezTo>
                  <a:cubicBezTo>
                    <a:pt x="8992" y="26385"/>
                    <a:pt x="9227" y="25241"/>
                    <a:pt x="9392" y="22952"/>
                  </a:cubicBezTo>
                  <a:cubicBezTo>
                    <a:pt x="9557" y="20664"/>
                    <a:pt x="9640" y="17414"/>
                    <a:pt x="9640" y="13201"/>
                  </a:cubicBezTo>
                  <a:cubicBezTo>
                    <a:pt x="9640" y="8977"/>
                    <a:pt x="9557" y="5721"/>
                    <a:pt x="9392" y="3432"/>
                  </a:cubicBezTo>
                  <a:cubicBezTo>
                    <a:pt x="9227" y="1144"/>
                    <a:pt x="8992" y="0"/>
                    <a:pt x="8688" y="0"/>
                  </a:cubicBezTo>
                  <a:close/>
                  <a:moveTo>
                    <a:pt x="10897" y="0"/>
                  </a:moveTo>
                  <a:cubicBezTo>
                    <a:pt x="10592" y="0"/>
                    <a:pt x="10357" y="1144"/>
                    <a:pt x="10192" y="3432"/>
                  </a:cubicBezTo>
                  <a:cubicBezTo>
                    <a:pt x="10026" y="5721"/>
                    <a:pt x="9944" y="8977"/>
                    <a:pt x="9944" y="13201"/>
                  </a:cubicBezTo>
                  <a:cubicBezTo>
                    <a:pt x="9944" y="17414"/>
                    <a:pt x="10026" y="20664"/>
                    <a:pt x="10192" y="22952"/>
                  </a:cubicBezTo>
                  <a:cubicBezTo>
                    <a:pt x="10357" y="25241"/>
                    <a:pt x="10592" y="26385"/>
                    <a:pt x="10897" y="26385"/>
                  </a:cubicBezTo>
                  <a:cubicBezTo>
                    <a:pt x="11201" y="26385"/>
                    <a:pt x="11436" y="25241"/>
                    <a:pt x="11601" y="22952"/>
                  </a:cubicBezTo>
                  <a:cubicBezTo>
                    <a:pt x="11766" y="20664"/>
                    <a:pt x="11849" y="17414"/>
                    <a:pt x="11849" y="13201"/>
                  </a:cubicBezTo>
                  <a:cubicBezTo>
                    <a:pt x="11849" y="8977"/>
                    <a:pt x="11766" y="5721"/>
                    <a:pt x="11601" y="3432"/>
                  </a:cubicBezTo>
                  <a:cubicBezTo>
                    <a:pt x="11436" y="1144"/>
                    <a:pt x="11201" y="0"/>
                    <a:pt x="10897" y="0"/>
                  </a:cubicBezTo>
                  <a:close/>
                  <a:moveTo>
                    <a:pt x="13106" y="0"/>
                  </a:moveTo>
                  <a:cubicBezTo>
                    <a:pt x="12801" y="0"/>
                    <a:pt x="12566" y="1144"/>
                    <a:pt x="12401" y="3432"/>
                  </a:cubicBezTo>
                  <a:cubicBezTo>
                    <a:pt x="12235" y="5721"/>
                    <a:pt x="12153" y="8977"/>
                    <a:pt x="12153" y="13201"/>
                  </a:cubicBezTo>
                  <a:cubicBezTo>
                    <a:pt x="12153" y="17414"/>
                    <a:pt x="12235" y="20664"/>
                    <a:pt x="12401" y="22952"/>
                  </a:cubicBezTo>
                  <a:cubicBezTo>
                    <a:pt x="12566" y="25241"/>
                    <a:pt x="12801" y="26385"/>
                    <a:pt x="13106" y="26385"/>
                  </a:cubicBezTo>
                  <a:cubicBezTo>
                    <a:pt x="13410" y="26385"/>
                    <a:pt x="13645" y="25241"/>
                    <a:pt x="13810" y="22952"/>
                  </a:cubicBezTo>
                  <a:cubicBezTo>
                    <a:pt x="13975" y="20664"/>
                    <a:pt x="14058" y="17414"/>
                    <a:pt x="14058" y="13201"/>
                  </a:cubicBezTo>
                  <a:cubicBezTo>
                    <a:pt x="14058" y="8977"/>
                    <a:pt x="13975" y="5721"/>
                    <a:pt x="13810" y="3432"/>
                  </a:cubicBezTo>
                  <a:cubicBezTo>
                    <a:pt x="13645" y="1144"/>
                    <a:pt x="13410" y="0"/>
                    <a:pt x="13106" y="0"/>
                  </a:cubicBezTo>
                  <a:close/>
                  <a:moveTo>
                    <a:pt x="16521" y="0"/>
                  </a:moveTo>
                  <a:cubicBezTo>
                    <a:pt x="16216" y="0"/>
                    <a:pt x="15981" y="1144"/>
                    <a:pt x="15816" y="3432"/>
                  </a:cubicBezTo>
                  <a:cubicBezTo>
                    <a:pt x="15650" y="5721"/>
                    <a:pt x="15568" y="8977"/>
                    <a:pt x="15568" y="13201"/>
                  </a:cubicBezTo>
                  <a:cubicBezTo>
                    <a:pt x="15568" y="17414"/>
                    <a:pt x="15650" y="20664"/>
                    <a:pt x="15816" y="22952"/>
                  </a:cubicBezTo>
                  <a:cubicBezTo>
                    <a:pt x="15981" y="25241"/>
                    <a:pt x="16216" y="26385"/>
                    <a:pt x="16521" y="26385"/>
                  </a:cubicBezTo>
                  <a:cubicBezTo>
                    <a:pt x="16825" y="26385"/>
                    <a:pt x="17060" y="25241"/>
                    <a:pt x="17225" y="22952"/>
                  </a:cubicBezTo>
                  <a:cubicBezTo>
                    <a:pt x="17390" y="20664"/>
                    <a:pt x="17473" y="17414"/>
                    <a:pt x="17473" y="13201"/>
                  </a:cubicBezTo>
                  <a:cubicBezTo>
                    <a:pt x="17473" y="8977"/>
                    <a:pt x="17390" y="5721"/>
                    <a:pt x="17225" y="3432"/>
                  </a:cubicBezTo>
                  <a:cubicBezTo>
                    <a:pt x="17060" y="1144"/>
                    <a:pt x="16825" y="0"/>
                    <a:pt x="16521" y="0"/>
                  </a:cubicBezTo>
                  <a:close/>
                  <a:moveTo>
                    <a:pt x="18730" y="0"/>
                  </a:moveTo>
                  <a:cubicBezTo>
                    <a:pt x="18425" y="0"/>
                    <a:pt x="18190" y="1144"/>
                    <a:pt x="18025" y="3432"/>
                  </a:cubicBezTo>
                  <a:cubicBezTo>
                    <a:pt x="17859" y="5721"/>
                    <a:pt x="17777" y="8977"/>
                    <a:pt x="17777" y="13201"/>
                  </a:cubicBezTo>
                  <a:cubicBezTo>
                    <a:pt x="17777" y="17414"/>
                    <a:pt x="17859" y="20664"/>
                    <a:pt x="18025" y="22952"/>
                  </a:cubicBezTo>
                  <a:cubicBezTo>
                    <a:pt x="18190" y="25241"/>
                    <a:pt x="18425" y="26385"/>
                    <a:pt x="18730" y="26385"/>
                  </a:cubicBezTo>
                  <a:cubicBezTo>
                    <a:pt x="19034" y="26385"/>
                    <a:pt x="19269" y="25241"/>
                    <a:pt x="19434" y="22952"/>
                  </a:cubicBezTo>
                  <a:cubicBezTo>
                    <a:pt x="19599" y="20664"/>
                    <a:pt x="19682" y="17414"/>
                    <a:pt x="19682" y="13201"/>
                  </a:cubicBezTo>
                  <a:cubicBezTo>
                    <a:pt x="19682" y="8977"/>
                    <a:pt x="19599" y="5721"/>
                    <a:pt x="19434" y="3432"/>
                  </a:cubicBezTo>
                  <a:cubicBezTo>
                    <a:pt x="19269" y="1144"/>
                    <a:pt x="19034" y="0"/>
                    <a:pt x="18730" y="0"/>
                  </a:cubicBezTo>
                  <a:close/>
                  <a:moveTo>
                    <a:pt x="20939" y="0"/>
                  </a:moveTo>
                  <a:cubicBezTo>
                    <a:pt x="20634" y="0"/>
                    <a:pt x="20399" y="1144"/>
                    <a:pt x="20234" y="3432"/>
                  </a:cubicBezTo>
                  <a:cubicBezTo>
                    <a:pt x="20068" y="5721"/>
                    <a:pt x="19986" y="8977"/>
                    <a:pt x="19986" y="13201"/>
                  </a:cubicBezTo>
                  <a:cubicBezTo>
                    <a:pt x="19986" y="17414"/>
                    <a:pt x="20068" y="20664"/>
                    <a:pt x="20234" y="22952"/>
                  </a:cubicBezTo>
                  <a:cubicBezTo>
                    <a:pt x="20399" y="25241"/>
                    <a:pt x="20634" y="26385"/>
                    <a:pt x="20939" y="26385"/>
                  </a:cubicBezTo>
                  <a:cubicBezTo>
                    <a:pt x="21243" y="26385"/>
                    <a:pt x="21478" y="25241"/>
                    <a:pt x="21643" y="22952"/>
                  </a:cubicBezTo>
                  <a:cubicBezTo>
                    <a:pt x="21808" y="20664"/>
                    <a:pt x="21891" y="17414"/>
                    <a:pt x="21891" y="13201"/>
                  </a:cubicBezTo>
                  <a:cubicBezTo>
                    <a:pt x="21891" y="8977"/>
                    <a:pt x="21808" y="5721"/>
                    <a:pt x="21643" y="3432"/>
                  </a:cubicBezTo>
                  <a:cubicBezTo>
                    <a:pt x="21478" y="1144"/>
                    <a:pt x="21243" y="0"/>
                    <a:pt x="20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0" y="0"/>
              <a:ext cx="0" cy="0"/>
            </a:xfrm>
            <a:custGeom>
              <a:pathLst>
                <a:path extrusionOk="0" h="0" w="0"/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2347912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347912"/>
            <a:ext cx="40386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827087" y="1196975"/>
            <a:ext cx="3673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Különleges esetek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050" y="981075"/>
            <a:ext cx="5033962" cy="551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Köszönöm figyelmüket</a:t>
            </a:r>
          </a:p>
        </p:txBody>
      </p:sp>
      <p:sp>
        <p:nvSpPr>
          <p:cNvPr id="180" name="Shape 18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Máté Miklós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68312" y="908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Mikor kell értékbecslés?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68312" y="2565400"/>
            <a:ext cx="8229600" cy="381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Kisajátítás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Kártalanítás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Kisajátítás típusai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Teljes körű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Részleges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maradvány ingatlan esetleges értékcsökkenésének vizsgálata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Törvényi háttér: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2007. évi CXXIII. Törvény a kisajátításról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§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Kisajátítással ingatlan tulajdonjoga csak kivételesen vonható el, az e törvényben meghatározott közérdekű célból, feltételekkel és módon, teljes, azonnali és feltétlen kártalanítás mellett.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Kártalanítás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§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A kisajátított ingatlan tulajdonosát a tulajdonjoga elvonásáért, az ingatlanon fennálló jog jogosultját pedig a joga megszűnéséért - a zálogjog és a végrehajtási jog jogosultja kivételével - teljes, azonnali és feltétlen kártalanítás illeti meg.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A megszűnt jogokért járó kártalanítást az ingatlan tulajdonjoga elvonásáért járó kártalanításnál figyelembe kell venni.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 A kártalanítás összegének megállapítása során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összehasonlításra alkalmas ingatlanok helyben kialakult forgalmi értékét,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 az ingatlan valóságos forgalmi értéke - összehasonlításra alkalmas ingatlanok, illetve ezek forgalmának hiányában, vagy forgalmukra jogszabályban elrendelt korlátozás, illetve más ok miatt - nem állapítható meg, az ingatlan településen belüli fekvését, közművekkel való ellátottságát, ennek hiányában a közművesítés lehetőségét, földrajzi és gazdasági adottságait, termőföld esetén a művelési ágat, a földminősítés szempontjait és az ingatlan jövedelmezőségétkell figyelembe venni.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 § Ha a kisajátítás jogi személy, jogi személyiséggel nem rendelkező gazdálkodó szervezet, vagy a személyi jövedelemadóról szóló 1995. évi CXVII. törvény 3. §-ának 17. pontja szerinti egyéni vállalkozó, vagy mezőgazdasági őstermelő vállalkozás céljára használt ingatlanát érinti, meg kell téríteni a kisajátítás következtében szükséges üzemátszervezés, üzemáttelepítés és költözködés költségét; a kisajátítás által okozott kárt (például termeléskiesés, a tevékenységnek a kisajátítási eljárás miatti szüneteléséből adódó bevételkiesés, többletköltségek), egyéb fizetési kötelezettségeket.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19. §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A kisajátítással kapcsolatos értékveszteséget meg kell téríteni. Értékveszteségként kell megtéríteni különösen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mezőgazdasági művelés alatt álló ingatlan esetében a lábon álló és függő termés értékét, ha az a birtokbaadás időpontjában már megállapítható, ennek hiányában a folyó gazdasági év várható termésének értékét;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erdő esetében a lábon álló faállomány értékét;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ingatlan egy részének kisajátítása esetén a visszamaradt ingatlanrész értékének csökkenését.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Vezetékjog  (elsősorban elektromos, víz, csatorna, egyéb termékszállító vezeték)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Építési korlátozás miatt  (építési törvény alapján)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68312" y="620712"/>
            <a:ext cx="4175125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Kártalanítás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532812" y="274637"/>
            <a:ext cx="153987" cy="6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68312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villamosművek biztonsági övezetének terjedelmét és az azon belüli tilalmakat és korlátozásokat a 122/2004. (X.15.) GKM rendelet tartalmazza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melyből a teljesség igénye nélkül, az alábbiakat emeljük ki: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biztonsági övezet terjedelme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§ (1)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nagyfeszültségű föld feletti szabadvezeték esetén: 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kV-ot meghaladó névleges feszültségszint fölött 40 méter, 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300-500 kV névleges feszültségszint között 28 méter, 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200-300 kV névleges feszültségszint között 18 méter, 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100-200 kV névleges feszültségszint között 13 méter, 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1-35 kV névleges feszültségszint között 5 méter.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2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68312" y="620712"/>
            <a:ext cx="4175125" cy="67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Vezeték jog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